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2"/>
  </p:notesMasterIdLst>
  <p:sldIdLst>
    <p:sldId id="419" r:id="rId2"/>
    <p:sldId id="409" r:id="rId3"/>
    <p:sldId id="458" r:id="rId4"/>
    <p:sldId id="463" r:id="rId5"/>
    <p:sldId id="465" r:id="rId6"/>
    <p:sldId id="471" r:id="rId7"/>
    <p:sldId id="469" r:id="rId8"/>
    <p:sldId id="467" r:id="rId9"/>
    <p:sldId id="472" r:id="rId10"/>
    <p:sldId id="480" r:id="rId11"/>
    <p:sldId id="474" r:id="rId12"/>
    <p:sldId id="476" r:id="rId13"/>
    <p:sldId id="478" r:id="rId14"/>
    <p:sldId id="477" r:id="rId15"/>
    <p:sldId id="479" r:id="rId16"/>
    <p:sldId id="404" r:id="rId17"/>
    <p:sldId id="470" r:id="rId18"/>
    <p:sldId id="481" r:id="rId19"/>
    <p:sldId id="482" r:id="rId20"/>
    <p:sldId id="4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7A707"/>
    <a:srgbClr val="3672B7"/>
    <a:srgbClr val="C62033"/>
    <a:srgbClr val="80B732"/>
    <a:srgbClr val="666666"/>
    <a:srgbClr val="FEEED4"/>
    <a:srgbClr val="DCEBE8"/>
    <a:srgbClr val="369D94"/>
    <a:srgbClr val="DAE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8624" autoAdjust="0"/>
  </p:normalViewPr>
  <p:slideViewPr>
    <p:cSldViewPr>
      <p:cViewPr varScale="1">
        <p:scale>
          <a:sx n="71" d="100"/>
          <a:sy n="71" d="100"/>
        </p:scale>
        <p:origin x="28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F467A-A45F-4E36-9598-2192D8E3A72E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390AA8C9-FC9E-4940-8576-30D8CE69FE30}">
      <dgm:prSet phldrT="[Текст]"/>
      <dgm:spPr>
        <a:solidFill>
          <a:srgbClr val="3672B7"/>
        </a:solidFill>
        <a:effectLst/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D484427B-1DA9-4646-9037-37C5FA98E48A}" type="parTrans" cxnId="{3F03C25C-CD0B-4CF8-811C-BCDFFF21F6D5}">
      <dgm:prSet/>
      <dgm:spPr/>
      <dgm:t>
        <a:bodyPr/>
        <a:lstStyle/>
        <a:p>
          <a:endParaRPr lang="ru-RU"/>
        </a:p>
      </dgm:t>
    </dgm:pt>
    <dgm:pt modelId="{5A9CE0ED-985C-4376-9827-8A626E0E7465}" type="sibTrans" cxnId="{3F03C25C-CD0B-4CF8-811C-BCDFFF21F6D5}">
      <dgm:prSet/>
      <dgm:spPr>
        <a:solidFill>
          <a:srgbClr val="3672B7"/>
        </a:solidFill>
        <a:effectLst/>
      </dgm:spPr>
      <dgm:t>
        <a:bodyPr/>
        <a:lstStyle/>
        <a:p>
          <a:endParaRPr lang="ru-RU"/>
        </a:p>
      </dgm:t>
    </dgm:pt>
    <dgm:pt modelId="{0B644292-7F9E-486A-8019-7ED2654085F4}">
      <dgm:prSet phldrT="[Текст]"/>
      <dgm:spPr>
        <a:gradFill rotWithShape="0">
          <a:gsLst>
            <a:gs pos="0">
              <a:srgbClr val="73B219"/>
            </a:gs>
            <a:gs pos="80000">
              <a:srgbClr val="73B219"/>
            </a:gs>
            <a:gs pos="95000">
              <a:srgbClr val="73B219"/>
            </a:gs>
          </a:gsLst>
        </a:gradFill>
        <a:effectLst/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C28E2A08-B71E-471B-A376-C74399C0413A}" type="parTrans" cxnId="{B12DA48B-99AD-4A3D-8423-A5964A0ECE56}">
      <dgm:prSet/>
      <dgm:spPr/>
      <dgm:t>
        <a:bodyPr/>
        <a:lstStyle/>
        <a:p>
          <a:endParaRPr lang="ru-RU"/>
        </a:p>
      </dgm:t>
    </dgm:pt>
    <dgm:pt modelId="{B68D7332-40C3-42BA-A0D2-4F76567ECF89}" type="sibTrans" cxnId="{B12DA48B-99AD-4A3D-8423-A5964A0ECE56}">
      <dgm:prSet/>
      <dgm:spPr>
        <a:solidFill>
          <a:srgbClr val="80B732"/>
        </a:solidFill>
        <a:effectLst/>
      </dgm:spPr>
      <dgm:t>
        <a:bodyPr/>
        <a:lstStyle/>
        <a:p>
          <a:endParaRPr lang="ru-RU"/>
        </a:p>
      </dgm:t>
    </dgm:pt>
    <dgm:pt modelId="{1FE1C3A6-CA8B-42ED-8982-0AC4B17D105F}">
      <dgm:prSet phldrT="[Текст]"/>
      <dgm:spPr>
        <a:solidFill>
          <a:srgbClr val="C62033"/>
        </a:solidFill>
        <a:effectLst/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E74886C-8648-4FBB-B102-C850291C4A1B}" type="parTrans" cxnId="{B76306C9-B7B4-49A7-AD84-D3A3E2656023}">
      <dgm:prSet/>
      <dgm:spPr/>
      <dgm:t>
        <a:bodyPr/>
        <a:lstStyle/>
        <a:p>
          <a:endParaRPr lang="ru-RU"/>
        </a:p>
      </dgm:t>
    </dgm:pt>
    <dgm:pt modelId="{594BA4BF-1DD6-4226-A62D-2495EF1F16F2}" type="sibTrans" cxnId="{B76306C9-B7B4-49A7-AD84-D3A3E2656023}">
      <dgm:prSet/>
      <dgm:spPr>
        <a:solidFill>
          <a:srgbClr val="C62033"/>
        </a:solidFill>
        <a:effectLst/>
      </dgm:spPr>
      <dgm:t>
        <a:bodyPr/>
        <a:lstStyle/>
        <a:p>
          <a:endParaRPr lang="ru-RU"/>
        </a:p>
      </dgm:t>
    </dgm:pt>
    <dgm:pt modelId="{AD67C7D5-3E3F-402D-9B74-76E5173F6498}" type="pres">
      <dgm:prSet presAssocID="{A94F467A-A45F-4E36-9598-2192D8E3A72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586CA0-0716-4F28-B867-90EA04F13A31}" type="pres">
      <dgm:prSet presAssocID="{390AA8C9-FC9E-4940-8576-30D8CE69FE3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0353B-198E-45D3-8D44-8C046B4A0E22}" type="pres">
      <dgm:prSet presAssocID="{390AA8C9-FC9E-4940-8576-30D8CE69FE30}" presName="gear1srcNode" presStyleLbl="node1" presStyleIdx="0" presStyleCnt="3"/>
      <dgm:spPr/>
      <dgm:t>
        <a:bodyPr/>
        <a:lstStyle/>
        <a:p>
          <a:endParaRPr lang="ru-RU"/>
        </a:p>
      </dgm:t>
    </dgm:pt>
    <dgm:pt modelId="{B10E85AC-E44D-4BA5-9667-2450C4A2EABC}" type="pres">
      <dgm:prSet presAssocID="{390AA8C9-FC9E-4940-8576-30D8CE69FE30}" presName="gear1dstNode" presStyleLbl="node1" presStyleIdx="0" presStyleCnt="3"/>
      <dgm:spPr/>
      <dgm:t>
        <a:bodyPr/>
        <a:lstStyle/>
        <a:p>
          <a:endParaRPr lang="ru-RU"/>
        </a:p>
      </dgm:t>
    </dgm:pt>
    <dgm:pt modelId="{37A9065C-470C-4CCD-9610-496BE060F6B2}" type="pres">
      <dgm:prSet presAssocID="{0B644292-7F9E-486A-8019-7ED2654085F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2B3ED-825A-486E-B977-2FB1EE341AD0}" type="pres">
      <dgm:prSet presAssocID="{0B644292-7F9E-486A-8019-7ED2654085F4}" presName="gear2srcNode" presStyleLbl="node1" presStyleIdx="1" presStyleCnt="3"/>
      <dgm:spPr/>
      <dgm:t>
        <a:bodyPr/>
        <a:lstStyle/>
        <a:p>
          <a:endParaRPr lang="ru-RU"/>
        </a:p>
      </dgm:t>
    </dgm:pt>
    <dgm:pt modelId="{75A2E844-4F1C-48C1-BA6C-AC93C93833CE}" type="pres">
      <dgm:prSet presAssocID="{0B644292-7F9E-486A-8019-7ED2654085F4}" presName="gear2dstNode" presStyleLbl="node1" presStyleIdx="1" presStyleCnt="3"/>
      <dgm:spPr/>
      <dgm:t>
        <a:bodyPr/>
        <a:lstStyle/>
        <a:p>
          <a:endParaRPr lang="ru-RU"/>
        </a:p>
      </dgm:t>
    </dgm:pt>
    <dgm:pt modelId="{432C59E7-3272-464E-A7BC-7E24F93FF205}" type="pres">
      <dgm:prSet presAssocID="{1FE1C3A6-CA8B-42ED-8982-0AC4B17D105F}" presName="gear3" presStyleLbl="node1" presStyleIdx="2" presStyleCnt="3"/>
      <dgm:spPr/>
      <dgm:t>
        <a:bodyPr/>
        <a:lstStyle/>
        <a:p>
          <a:endParaRPr lang="ru-RU"/>
        </a:p>
      </dgm:t>
    </dgm:pt>
    <dgm:pt modelId="{CA83A89B-81BF-4037-BFFB-8A52574FB161}" type="pres">
      <dgm:prSet presAssocID="{1FE1C3A6-CA8B-42ED-8982-0AC4B17D10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65B79-7717-4D3E-A625-5B3367C2CA9C}" type="pres">
      <dgm:prSet presAssocID="{1FE1C3A6-CA8B-42ED-8982-0AC4B17D105F}" presName="gear3srcNode" presStyleLbl="node1" presStyleIdx="2" presStyleCnt="3"/>
      <dgm:spPr/>
      <dgm:t>
        <a:bodyPr/>
        <a:lstStyle/>
        <a:p>
          <a:endParaRPr lang="ru-RU"/>
        </a:p>
      </dgm:t>
    </dgm:pt>
    <dgm:pt modelId="{19048C2B-F88F-4248-9EE5-C0CE1995E107}" type="pres">
      <dgm:prSet presAssocID="{1FE1C3A6-CA8B-42ED-8982-0AC4B17D105F}" presName="gear3dstNode" presStyleLbl="node1" presStyleIdx="2" presStyleCnt="3"/>
      <dgm:spPr/>
      <dgm:t>
        <a:bodyPr/>
        <a:lstStyle/>
        <a:p>
          <a:endParaRPr lang="ru-RU"/>
        </a:p>
      </dgm:t>
    </dgm:pt>
    <dgm:pt modelId="{6349A627-9367-4C5D-877F-DCB990A2B6E8}" type="pres">
      <dgm:prSet presAssocID="{5A9CE0ED-985C-4376-9827-8A626E0E746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A71D874-60B4-4FC1-9649-D3E6F09CE755}" type="pres">
      <dgm:prSet presAssocID="{B68D7332-40C3-42BA-A0D2-4F76567ECF89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71F75BE2-B2EE-43BD-8C97-92587C801F4B}" type="pres">
      <dgm:prSet presAssocID="{594BA4BF-1DD6-4226-A62D-2495EF1F16F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02289A1-C5EF-4E2F-A805-727D2FDFBD27}" type="presOf" srcId="{390AA8C9-FC9E-4940-8576-30D8CE69FE30}" destId="{27C0353B-198E-45D3-8D44-8C046B4A0E22}" srcOrd="1" destOrd="0" presId="urn:microsoft.com/office/officeart/2005/8/layout/gear1"/>
    <dgm:cxn modelId="{1A8C0CEE-FF95-459D-BF47-EFCA415ECEF8}" type="presOf" srcId="{1FE1C3A6-CA8B-42ED-8982-0AC4B17D105F}" destId="{432C59E7-3272-464E-A7BC-7E24F93FF205}" srcOrd="0" destOrd="0" presId="urn:microsoft.com/office/officeart/2005/8/layout/gear1"/>
    <dgm:cxn modelId="{7665BD0C-4268-43CB-9591-A075A63ECDC7}" type="presOf" srcId="{0B644292-7F9E-486A-8019-7ED2654085F4}" destId="{75A2E844-4F1C-48C1-BA6C-AC93C93833CE}" srcOrd="2" destOrd="0" presId="urn:microsoft.com/office/officeart/2005/8/layout/gear1"/>
    <dgm:cxn modelId="{3F03C25C-CD0B-4CF8-811C-BCDFFF21F6D5}" srcId="{A94F467A-A45F-4E36-9598-2192D8E3A72E}" destId="{390AA8C9-FC9E-4940-8576-30D8CE69FE30}" srcOrd="0" destOrd="0" parTransId="{D484427B-1DA9-4646-9037-37C5FA98E48A}" sibTransId="{5A9CE0ED-985C-4376-9827-8A626E0E7465}"/>
    <dgm:cxn modelId="{1CA799C3-0EFD-48CE-BC49-F5352BA06C1B}" type="presOf" srcId="{1FE1C3A6-CA8B-42ED-8982-0AC4B17D105F}" destId="{71C65B79-7717-4D3E-A625-5B3367C2CA9C}" srcOrd="2" destOrd="0" presId="urn:microsoft.com/office/officeart/2005/8/layout/gear1"/>
    <dgm:cxn modelId="{B12DA48B-99AD-4A3D-8423-A5964A0ECE56}" srcId="{A94F467A-A45F-4E36-9598-2192D8E3A72E}" destId="{0B644292-7F9E-486A-8019-7ED2654085F4}" srcOrd="1" destOrd="0" parTransId="{C28E2A08-B71E-471B-A376-C74399C0413A}" sibTransId="{B68D7332-40C3-42BA-A0D2-4F76567ECF89}"/>
    <dgm:cxn modelId="{09962676-548A-412E-B099-01B70C9868A4}" type="presOf" srcId="{0B644292-7F9E-486A-8019-7ED2654085F4}" destId="{37A9065C-470C-4CCD-9610-496BE060F6B2}" srcOrd="0" destOrd="0" presId="urn:microsoft.com/office/officeart/2005/8/layout/gear1"/>
    <dgm:cxn modelId="{38A911FD-7921-4860-A277-456BA258FDA3}" type="presOf" srcId="{B68D7332-40C3-42BA-A0D2-4F76567ECF89}" destId="{EA71D874-60B4-4FC1-9649-D3E6F09CE755}" srcOrd="0" destOrd="0" presId="urn:microsoft.com/office/officeart/2005/8/layout/gear1"/>
    <dgm:cxn modelId="{E2AA4167-F0FE-4BDC-BEB4-1AAA08D48CE5}" type="presOf" srcId="{390AA8C9-FC9E-4940-8576-30D8CE69FE30}" destId="{EB586CA0-0716-4F28-B867-90EA04F13A31}" srcOrd="0" destOrd="0" presId="urn:microsoft.com/office/officeart/2005/8/layout/gear1"/>
    <dgm:cxn modelId="{BBF8A1E3-98CB-496C-9D7A-BB393D0CCAA7}" type="presOf" srcId="{390AA8C9-FC9E-4940-8576-30D8CE69FE30}" destId="{B10E85AC-E44D-4BA5-9667-2450C4A2EABC}" srcOrd="2" destOrd="0" presId="urn:microsoft.com/office/officeart/2005/8/layout/gear1"/>
    <dgm:cxn modelId="{556B478C-615C-493F-B349-17B0C64BEBCA}" type="presOf" srcId="{0B644292-7F9E-486A-8019-7ED2654085F4}" destId="{B9E2B3ED-825A-486E-B977-2FB1EE341AD0}" srcOrd="1" destOrd="0" presId="urn:microsoft.com/office/officeart/2005/8/layout/gear1"/>
    <dgm:cxn modelId="{45CC73AC-54FF-4FD0-9800-230EACBF9426}" type="presOf" srcId="{1FE1C3A6-CA8B-42ED-8982-0AC4B17D105F}" destId="{19048C2B-F88F-4248-9EE5-C0CE1995E107}" srcOrd="3" destOrd="0" presId="urn:microsoft.com/office/officeart/2005/8/layout/gear1"/>
    <dgm:cxn modelId="{F135D241-34EB-4404-BE73-807FD84E4DBD}" type="presOf" srcId="{A94F467A-A45F-4E36-9598-2192D8E3A72E}" destId="{AD67C7D5-3E3F-402D-9B74-76E5173F6498}" srcOrd="0" destOrd="0" presId="urn:microsoft.com/office/officeart/2005/8/layout/gear1"/>
    <dgm:cxn modelId="{68ABA2E4-E608-4550-B0A3-9E80A25654C6}" type="presOf" srcId="{594BA4BF-1DD6-4226-A62D-2495EF1F16F2}" destId="{71F75BE2-B2EE-43BD-8C97-92587C801F4B}" srcOrd="0" destOrd="0" presId="urn:microsoft.com/office/officeart/2005/8/layout/gear1"/>
    <dgm:cxn modelId="{D427C278-BAA2-4D9A-9DC2-AAE2BF1AD74F}" type="presOf" srcId="{5A9CE0ED-985C-4376-9827-8A626E0E7465}" destId="{6349A627-9367-4C5D-877F-DCB990A2B6E8}" srcOrd="0" destOrd="0" presId="urn:microsoft.com/office/officeart/2005/8/layout/gear1"/>
    <dgm:cxn modelId="{BD1A8579-B938-48C9-8EE4-D9A0129BF03A}" type="presOf" srcId="{1FE1C3A6-CA8B-42ED-8982-0AC4B17D105F}" destId="{CA83A89B-81BF-4037-BFFB-8A52574FB161}" srcOrd="1" destOrd="0" presId="urn:microsoft.com/office/officeart/2005/8/layout/gear1"/>
    <dgm:cxn modelId="{B76306C9-B7B4-49A7-AD84-D3A3E2656023}" srcId="{A94F467A-A45F-4E36-9598-2192D8E3A72E}" destId="{1FE1C3A6-CA8B-42ED-8982-0AC4B17D105F}" srcOrd="2" destOrd="0" parTransId="{2E74886C-8648-4FBB-B102-C850291C4A1B}" sibTransId="{594BA4BF-1DD6-4226-A62D-2495EF1F16F2}"/>
    <dgm:cxn modelId="{60DC3C30-B1A7-4DF3-8299-6252FDD9B5E6}" type="presParOf" srcId="{AD67C7D5-3E3F-402D-9B74-76E5173F6498}" destId="{EB586CA0-0716-4F28-B867-90EA04F13A31}" srcOrd="0" destOrd="0" presId="urn:microsoft.com/office/officeart/2005/8/layout/gear1"/>
    <dgm:cxn modelId="{3E556EA2-847D-49A7-9D80-43AA18D14451}" type="presParOf" srcId="{AD67C7D5-3E3F-402D-9B74-76E5173F6498}" destId="{27C0353B-198E-45D3-8D44-8C046B4A0E22}" srcOrd="1" destOrd="0" presId="urn:microsoft.com/office/officeart/2005/8/layout/gear1"/>
    <dgm:cxn modelId="{DE87F73B-7E97-44AE-9501-9CE55BAAF0E7}" type="presParOf" srcId="{AD67C7D5-3E3F-402D-9B74-76E5173F6498}" destId="{B10E85AC-E44D-4BA5-9667-2450C4A2EABC}" srcOrd="2" destOrd="0" presId="urn:microsoft.com/office/officeart/2005/8/layout/gear1"/>
    <dgm:cxn modelId="{98D9A204-A3A1-4024-ACC8-CC7399274503}" type="presParOf" srcId="{AD67C7D5-3E3F-402D-9B74-76E5173F6498}" destId="{37A9065C-470C-4CCD-9610-496BE060F6B2}" srcOrd="3" destOrd="0" presId="urn:microsoft.com/office/officeart/2005/8/layout/gear1"/>
    <dgm:cxn modelId="{3610063E-3E98-422F-B3A3-8C4D84A52A58}" type="presParOf" srcId="{AD67C7D5-3E3F-402D-9B74-76E5173F6498}" destId="{B9E2B3ED-825A-486E-B977-2FB1EE341AD0}" srcOrd="4" destOrd="0" presId="urn:microsoft.com/office/officeart/2005/8/layout/gear1"/>
    <dgm:cxn modelId="{DDAB8DFC-6A82-42F6-80F7-BA35AE23CD25}" type="presParOf" srcId="{AD67C7D5-3E3F-402D-9B74-76E5173F6498}" destId="{75A2E844-4F1C-48C1-BA6C-AC93C93833CE}" srcOrd="5" destOrd="0" presId="urn:microsoft.com/office/officeart/2005/8/layout/gear1"/>
    <dgm:cxn modelId="{CFAF581B-3724-4FEF-8457-61E78472AAAD}" type="presParOf" srcId="{AD67C7D5-3E3F-402D-9B74-76E5173F6498}" destId="{432C59E7-3272-464E-A7BC-7E24F93FF205}" srcOrd="6" destOrd="0" presId="urn:microsoft.com/office/officeart/2005/8/layout/gear1"/>
    <dgm:cxn modelId="{45742A4E-2009-4C01-8E51-DA016F0E19F2}" type="presParOf" srcId="{AD67C7D5-3E3F-402D-9B74-76E5173F6498}" destId="{CA83A89B-81BF-4037-BFFB-8A52574FB161}" srcOrd="7" destOrd="0" presId="urn:microsoft.com/office/officeart/2005/8/layout/gear1"/>
    <dgm:cxn modelId="{E8FF9651-C35F-4256-9970-AE5A1D37F766}" type="presParOf" srcId="{AD67C7D5-3E3F-402D-9B74-76E5173F6498}" destId="{71C65B79-7717-4D3E-A625-5B3367C2CA9C}" srcOrd="8" destOrd="0" presId="urn:microsoft.com/office/officeart/2005/8/layout/gear1"/>
    <dgm:cxn modelId="{BCFF75A8-95FA-4740-A14B-B7CC1720FAE2}" type="presParOf" srcId="{AD67C7D5-3E3F-402D-9B74-76E5173F6498}" destId="{19048C2B-F88F-4248-9EE5-C0CE1995E107}" srcOrd="9" destOrd="0" presId="urn:microsoft.com/office/officeart/2005/8/layout/gear1"/>
    <dgm:cxn modelId="{257BC7B8-F7C4-4498-BC78-12763E0B44BB}" type="presParOf" srcId="{AD67C7D5-3E3F-402D-9B74-76E5173F6498}" destId="{6349A627-9367-4C5D-877F-DCB990A2B6E8}" srcOrd="10" destOrd="0" presId="urn:microsoft.com/office/officeart/2005/8/layout/gear1"/>
    <dgm:cxn modelId="{2BE58ACD-48F2-4C0D-B46B-97FEC6B54421}" type="presParOf" srcId="{AD67C7D5-3E3F-402D-9B74-76E5173F6498}" destId="{EA71D874-60B4-4FC1-9649-D3E6F09CE755}" srcOrd="11" destOrd="0" presId="urn:microsoft.com/office/officeart/2005/8/layout/gear1"/>
    <dgm:cxn modelId="{86DEA811-D1A6-40FE-B6CB-1B055429B2DE}" type="presParOf" srcId="{AD67C7D5-3E3F-402D-9B74-76E5173F6498}" destId="{71F75BE2-B2EE-43BD-8C97-92587C801F4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A8EFD-27F6-42AB-9305-1D66655BBD4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AF678B-A433-46DA-9E33-799EDEE782EE}">
      <dgm:prSet phldrT="[Текст]" custT="1"/>
      <dgm:spPr>
        <a:solidFill>
          <a:srgbClr val="C62033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ЗАКЛЮЧЕНИЕ КОНТАКТА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21AFE-844E-4698-88EC-EDECEFFDC239}" type="parTrans" cxnId="{A2E83501-BF4C-4F8D-8DAE-AF4FDE4E0CEA}">
      <dgm:prSet/>
      <dgm:spPr/>
      <dgm:t>
        <a:bodyPr/>
        <a:lstStyle/>
        <a:p>
          <a:endParaRPr lang="ru-RU"/>
        </a:p>
      </dgm:t>
    </dgm:pt>
    <dgm:pt modelId="{3A60A5CF-BF52-4A12-8B27-E64165455FF5}" type="sibTrans" cxnId="{A2E83501-BF4C-4F8D-8DAE-AF4FDE4E0CEA}">
      <dgm:prSet/>
      <dgm:spPr/>
      <dgm:t>
        <a:bodyPr/>
        <a:lstStyle/>
        <a:p>
          <a:endParaRPr lang="ru-RU"/>
        </a:p>
      </dgm:t>
    </dgm:pt>
    <dgm:pt modelId="{64B96F90-FE68-4AB3-B6F4-1F329DB4A7C1}">
      <dgm:prSet phldrT="[Текст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январе 2020 г. </a:t>
          </a: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был заключен контракт</a:t>
          </a:r>
          <a:endParaRPr lang="ru-RU" sz="14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3ECE51-EF4F-49E0-8CB8-C8BC549BE750}" type="parTrans" cxnId="{C1849EF0-6BCB-4757-BD2D-D2C866FB4D52}">
      <dgm:prSet/>
      <dgm:spPr/>
      <dgm:t>
        <a:bodyPr/>
        <a:lstStyle/>
        <a:p>
          <a:endParaRPr lang="ru-RU"/>
        </a:p>
      </dgm:t>
    </dgm:pt>
    <dgm:pt modelId="{CA0A0291-6758-4920-90A1-720C1E118E91}" type="sibTrans" cxnId="{C1849EF0-6BCB-4757-BD2D-D2C866FB4D52}">
      <dgm:prSet/>
      <dgm:spPr/>
      <dgm:t>
        <a:bodyPr/>
        <a:lstStyle/>
        <a:p>
          <a:endParaRPr lang="ru-RU"/>
        </a:p>
      </dgm:t>
    </dgm:pt>
    <dgm:pt modelId="{C6AA4D98-4547-4D1A-8EA8-8FB42F90BD41}">
      <dgm:prSet phldrT="[Текст]" custT="1"/>
      <dgm:spPr>
        <a:solidFill>
          <a:srgbClr val="666666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ОБСЛЕДОВАНИЕ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0783A-5D2E-4AE5-B825-C64F13E0F571}" type="parTrans" cxnId="{A3B53F55-3FD3-4FCC-AB23-79ECC1464CA5}">
      <dgm:prSet/>
      <dgm:spPr/>
      <dgm:t>
        <a:bodyPr/>
        <a:lstStyle/>
        <a:p>
          <a:endParaRPr lang="ru-RU"/>
        </a:p>
      </dgm:t>
    </dgm:pt>
    <dgm:pt modelId="{41475467-69A8-4D7F-A3C8-B1599B96D0E6}" type="sibTrans" cxnId="{A3B53F55-3FD3-4FCC-AB23-79ECC1464CA5}">
      <dgm:prSet/>
      <dgm:spPr/>
      <dgm:t>
        <a:bodyPr/>
        <a:lstStyle/>
        <a:p>
          <a:endParaRPr lang="ru-RU"/>
        </a:p>
      </dgm:t>
    </dgm:pt>
    <dgm:pt modelId="{74543788-1C42-4C8F-9A04-DE0F305B6706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феврале 2020 г. </a:t>
          </a: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проведено обследование бизнес-процессов</a:t>
          </a:r>
          <a:endParaRPr lang="ru-RU" sz="14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B00837-E492-4137-A3FC-837A9C7A7FD2}" type="parTrans" cxnId="{E7B08C8A-AA3B-41C2-B541-91F45D4BC4C2}">
      <dgm:prSet/>
      <dgm:spPr/>
      <dgm:t>
        <a:bodyPr/>
        <a:lstStyle/>
        <a:p>
          <a:endParaRPr lang="ru-RU"/>
        </a:p>
      </dgm:t>
    </dgm:pt>
    <dgm:pt modelId="{CFB01ABF-12BF-49C0-977A-4B7EA1EFE32C}" type="sibTrans" cxnId="{E7B08C8A-AA3B-41C2-B541-91F45D4BC4C2}">
      <dgm:prSet/>
      <dgm:spPr/>
      <dgm:t>
        <a:bodyPr/>
        <a:lstStyle/>
        <a:p>
          <a:endParaRPr lang="ru-RU"/>
        </a:p>
      </dgm:t>
    </dgm:pt>
    <dgm:pt modelId="{833A2F55-87D7-41D1-827B-268021C36365}">
      <dgm:prSet phldrT="[Текст]" custT="1"/>
      <dgm:spPr>
        <a:solidFill>
          <a:srgbClr val="3672B7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ОБУЧЕНИЕ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F6C5C-80F6-4A2E-90F1-48E8FC5E1757}" type="parTrans" cxnId="{0EB553FB-083D-4EBD-92D4-E22B40583016}">
      <dgm:prSet/>
      <dgm:spPr/>
      <dgm:t>
        <a:bodyPr/>
        <a:lstStyle/>
        <a:p>
          <a:endParaRPr lang="ru-RU"/>
        </a:p>
      </dgm:t>
    </dgm:pt>
    <dgm:pt modelId="{92047BCC-FB0D-4623-8170-E6EE7893FC86}" type="sibTrans" cxnId="{0EB553FB-083D-4EBD-92D4-E22B40583016}">
      <dgm:prSet/>
      <dgm:spPr/>
      <dgm:t>
        <a:bodyPr/>
        <a:lstStyle/>
        <a:p>
          <a:endParaRPr lang="ru-RU"/>
        </a:p>
      </dgm:t>
    </dgm:pt>
    <dgm:pt modelId="{0590E774-B401-413D-9599-F8279E92C520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Демонстрация типовой конфигурации, обучение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феврале 2020 г.</a:t>
          </a:r>
          <a:endParaRPr lang="ru-RU" sz="1400" b="1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B0DA1-9998-4D91-8BE5-907DE7F55450}" type="parTrans" cxnId="{F9DF0526-CF78-4BCE-B3ED-B0043EB98E34}">
      <dgm:prSet/>
      <dgm:spPr/>
      <dgm:t>
        <a:bodyPr/>
        <a:lstStyle/>
        <a:p>
          <a:endParaRPr lang="ru-RU"/>
        </a:p>
      </dgm:t>
    </dgm:pt>
    <dgm:pt modelId="{E4CF14B5-D819-4C6B-B36E-93DBB4505CB1}" type="sibTrans" cxnId="{F9DF0526-CF78-4BCE-B3ED-B0043EB98E34}">
      <dgm:prSet/>
      <dgm:spPr/>
      <dgm:t>
        <a:bodyPr/>
        <a:lstStyle/>
        <a:p>
          <a:endParaRPr lang="ru-RU"/>
        </a:p>
      </dgm:t>
    </dgm:pt>
    <dgm:pt modelId="{4C44D35C-6D8C-42D2-9996-8E305FC48F88}">
      <dgm:prSet phldrT="[Текст]" custT="1"/>
      <dgm:spPr>
        <a:solidFill>
          <a:srgbClr val="F7A707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СОПРОВОЖДЕНИЕ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59D890-DF74-419A-A7F5-9FAEFDA8E7AF}" type="parTrans" cxnId="{14158B88-73C5-488F-9FDD-537F9CA3614D}">
      <dgm:prSet/>
      <dgm:spPr/>
      <dgm:t>
        <a:bodyPr/>
        <a:lstStyle/>
        <a:p>
          <a:endParaRPr lang="ru-RU"/>
        </a:p>
      </dgm:t>
    </dgm:pt>
    <dgm:pt modelId="{4816A34E-A6AF-41E9-BB63-ECA54B0B3C8E}" type="sibTrans" cxnId="{14158B88-73C5-488F-9FDD-537F9CA3614D}">
      <dgm:prSet/>
      <dgm:spPr/>
      <dgm:t>
        <a:bodyPr/>
        <a:lstStyle/>
        <a:p>
          <a:endParaRPr lang="ru-RU"/>
        </a:p>
      </dgm:t>
    </dgm:pt>
    <dgm:pt modelId="{EA95E283-6365-4D51-B1FF-300D8423404D}">
      <dgm:prSet phldrT="[Текст]" custT="1"/>
      <dgm:spPr>
        <a:solidFill>
          <a:srgbClr val="369D94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88CFF-FCB4-43AC-8903-7F97F1096BD3}" type="parTrans" cxnId="{7EB8036C-DF47-405E-8E0A-8F7D7726D960}">
      <dgm:prSet/>
      <dgm:spPr/>
      <dgm:t>
        <a:bodyPr/>
        <a:lstStyle/>
        <a:p>
          <a:endParaRPr lang="ru-RU"/>
        </a:p>
      </dgm:t>
    </dgm:pt>
    <dgm:pt modelId="{D355FD20-90A0-47CE-B323-458786123B88}" type="sibTrans" cxnId="{7EB8036C-DF47-405E-8E0A-8F7D7726D960}">
      <dgm:prSet/>
      <dgm:spPr/>
      <dgm:t>
        <a:bodyPr/>
        <a:lstStyle/>
        <a:p>
          <a:endParaRPr lang="ru-RU"/>
        </a:p>
      </dgm:t>
    </dgm:pt>
    <dgm:pt modelId="{D7C4D651-3723-4AF6-ACB3-169BD2A7CA29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марте-июне 2020 г. </a:t>
          </a: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шло </a:t>
          </a: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активное внедрение, не смотря на режим самоизоляции</a:t>
          </a:r>
          <a:endParaRPr lang="ru-RU" sz="14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53DD1-0042-4A99-BEE3-BEE445315E39}" type="parTrans" cxnId="{E4E3C9EF-13BE-4644-B640-C9F2CBF20C77}">
      <dgm:prSet/>
      <dgm:spPr/>
      <dgm:t>
        <a:bodyPr/>
        <a:lstStyle/>
        <a:p>
          <a:endParaRPr lang="ru-RU"/>
        </a:p>
      </dgm:t>
    </dgm:pt>
    <dgm:pt modelId="{7F80E11D-12EA-4D07-8088-1D4A8D0D9CFF}" type="sibTrans" cxnId="{E4E3C9EF-13BE-4644-B640-C9F2CBF20C77}">
      <dgm:prSet/>
      <dgm:spPr/>
      <dgm:t>
        <a:bodyPr/>
        <a:lstStyle/>
        <a:p>
          <a:endParaRPr lang="ru-RU"/>
        </a:p>
      </dgm:t>
    </dgm:pt>
    <dgm:pt modelId="{98FF7D93-BF19-4F3E-B127-39EF3A90DF05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Июнь</a:t>
          </a: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2020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г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– неожиданное присоединение другого управления</a:t>
          </a:r>
          <a:endParaRPr lang="ru-RU" sz="1400" b="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7561E-DECD-4FED-9A50-EE602AD8FFA5}" type="parTrans" cxnId="{0496198F-132D-4852-AE87-91D2D9414038}">
      <dgm:prSet/>
      <dgm:spPr/>
      <dgm:t>
        <a:bodyPr/>
        <a:lstStyle/>
        <a:p>
          <a:endParaRPr lang="ru-RU"/>
        </a:p>
      </dgm:t>
    </dgm:pt>
    <dgm:pt modelId="{A69BDAEB-8263-4EFF-A45E-35290DB2B5B2}" type="sibTrans" cxnId="{0496198F-132D-4852-AE87-91D2D9414038}">
      <dgm:prSet/>
      <dgm:spPr/>
      <dgm:t>
        <a:bodyPr/>
        <a:lstStyle/>
        <a:p>
          <a:endParaRPr lang="ru-RU"/>
        </a:p>
      </dgm:t>
    </dgm:pt>
    <dgm:pt modelId="{994E1D97-ADEE-4280-88D8-B48B4F90E20B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июля 2020 г. </a:t>
          </a: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начался процесс сопровождения внедренных подсистем</a:t>
          </a:r>
          <a:endParaRPr lang="ru-RU" sz="14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DB953-211B-49CD-994D-4D67A301F23F}">
      <dgm:prSet phldrT="[Текст]" custT="1"/>
      <dgm:spPr>
        <a:solidFill>
          <a:srgbClr val="80B732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СОПРОВОЖДЕНИЕ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2AF06A-43E1-441C-9FC0-39D5D4DC11B2}" type="sibTrans" cxnId="{10FC4554-C1A8-43CD-9E31-C3EA2E08CE05}">
      <dgm:prSet/>
      <dgm:spPr/>
      <dgm:t>
        <a:bodyPr/>
        <a:lstStyle/>
        <a:p>
          <a:endParaRPr lang="ru-RU"/>
        </a:p>
      </dgm:t>
    </dgm:pt>
    <dgm:pt modelId="{86A1E2DA-E423-480A-8F54-1E23AE5CB99B}" type="parTrans" cxnId="{10FC4554-C1A8-43CD-9E31-C3EA2E08CE05}">
      <dgm:prSet/>
      <dgm:spPr/>
      <dgm:t>
        <a:bodyPr/>
        <a:lstStyle/>
        <a:p>
          <a:endParaRPr lang="ru-RU"/>
        </a:p>
      </dgm:t>
    </dgm:pt>
    <dgm:pt modelId="{2D6DAB34-8075-4C0A-853F-CF773A615014}" type="sibTrans" cxnId="{5E2E11D2-6BCB-4F65-B157-0918226982E9}">
      <dgm:prSet/>
      <dgm:spPr/>
      <dgm:t>
        <a:bodyPr/>
        <a:lstStyle/>
        <a:p>
          <a:endParaRPr lang="ru-RU"/>
        </a:p>
      </dgm:t>
    </dgm:pt>
    <dgm:pt modelId="{089C737B-B864-4472-9B9D-CAB3EB06D84A}" type="parTrans" cxnId="{5E2E11D2-6BCB-4F65-B157-0918226982E9}">
      <dgm:prSet/>
      <dgm:spPr/>
      <dgm:t>
        <a:bodyPr/>
        <a:lstStyle/>
        <a:p>
          <a:endParaRPr lang="ru-RU"/>
        </a:p>
      </dgm:t>
    </dgm:pt>
    <dgm:pt modelId="{B6CFD5EC-4E3C-43DB-B91A-F2EFD9272D40}" type="pres">
      <dgm:prSet presAssocID="{554A8EFD-27F6-42AB-9305-1D66655BBD4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216619-7C78-4921-9207-6C1C03A441D5}" type="pres">
      <dgm:prSet presAssocID="{ADAF678B-A433-46DA-9E33-799EDEE782EE}" presName="composite" presStyleCnt="0"/>
      <dgm:spPr/>
    </dgm:pt>
    <dgm:pt modelId="{1AAE5911-FCB2-43D1-A2D7-A31ADF266C87}" type="pres">
      <dgm:prSet presAssocID="{ADAF678B-A433-46DA-9E33-799EDEE782EE}" presName="bentUpArrow1" presStyleLbl="alignImgPlace1" presStyleIdx="0" presStyleCnt="5" custLinFactNeighborX="10936" custLinFactNeighborY="-29222"/>
      <dgm:spPr>
        <a:solidFill>
          <a:srgbClr val="F5D5CD"/>
        </a:solidFill>
      </dgm:spPr>
      <dgm:t>
        <a:bodyPr/>
        <a:lstStyle/>
        <a:p>
          <a:endParaRPr lang="ru-RU"/>
        </a:p>
      </dgm:t>
    </dgm:pt>
    <dgm:pt modelId="{DABAB855-7E09-4C75-9A86-8A9925D2C6D4}" type="pres">
      <dgm:prSet presAssocID="{ADAF678B-A433-46DA-9E33-799EDEE782EE}" presName="ParentText" presStyleLbl="node1" presStyleIdx="0" presStyleCnt="6" custScaleX="156648" custLinFactNeighborX="28848" custLinFactNeighborY="-309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B44A5-3D3F-4039-937A-FD4F5DA9C527}" type="pres">
      <dgm:prSet presAssocID="{ADAF678B-A433-46DA-9E33-799EDEE782EE}" presName="ChildText" presStyleLbl="revTx" presStyleIdx="0" presStyleCnt="6" custScaleX="295978" custScaleY="147176" custLinFactX="94069" custLinFactNeighborX="100000" custLinFactNeighborY="-288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D6871-2046-4906-B0C2-CB1591CE7F04}" type="pres">
      <dgm:prSet presAssocID="{3A60A5CF-BF52-4A12-8B27-E64165455FF5}" presName="sibTrans" presStyleCnt="0"/>
      <dgm:spPr/>
    </dgm:pt>
    <dgm:pt modelId="{09DE04C6-9C56-444F-852B-AE31B830EB15}" type="pres">
      <dgm:prSet presAssocID="{C6AA4D98-4547-4D1A-8EA8-8FB42F90BD41}" presName="composite" presStyleCnt="0"/>
      <dgm:spPr/>
    </dgm:pt>
    <dgm:pt modelId="{934063AB-5600-4B54-87F2-C5B885D393CE}" type="pres">
      <dgm:prSet presAssocID="{C6AA4D98-4547-4D1A-8EA8-8FB42F90BD41}" presName="bentUpArrow1" presStyleLbl="alignImgPlace1" presStyleIdx="1" presStyleCnt="5" custLinFactNeighborX="-3050" custLinFactNeighborY="-17419"/>
      <dgm:spPr>
        <a:solidFill>
          <a:srgbClr val="CCCCCC"/>
        </a:solidFill>
      </dgm:spPr>
      <dgm:t>
        <a:bodyPr/>
        <a:lstStyle/>
        <a:p>
          <a:endParaRPr lang="ru-RU"/>
        </a:p>
      </dgm:t>
    </dgm:pt>
    <dgm:pt modelId="{CEC81A5A-11C6-43D6-B1C1-27987BC07F96}" type="pres">
      <dgm:prSet presAssocID="{C6AA4D98-4547-4D1A-8EA8-8FB42F90BD41}" presName="ParentText" presStyleLbl="node1" presStyleIdx="1" presStyleCnt="6" custScaleX="180963" custLinFactNeighborX="-15083" custLinFactNeighborY="-182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6E2EE-AF45-48DA-898B-B963C80484AB}" type="pres">
      <dgm:prSet presAssocID="{C6AA4D98-4547-4D1A-8EA8-8FB42F90BD41}" presName="ChildText" presStyleLbl="revTx" presStyleIdx="1" presStyleCnt="6" custScaleX="319957" custLinFactX="69709" custLinFactNeighborX="100000" custLinFactNeighborY="-26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E9633-477A-4033-A989-87E1D5BA58B0}" type="pres">
      <dgm:prSet presAssocID="{41475467-69A8-4D7F-A3C8-B1599B96D0E6}" presName="sibTrans" presStyleCnt="0"/>
      <dgm:spPr/>
    </dgm:pt>
    <dgm:pt modelId="{91B28027-0A9C-4757-96F1-ECE9F135FF05}" type="pres">
      <dgm:prSet presAssocID="{833A2F55-87D7-41D1-827B-268021C36365}" presName="composite" presStyleCnt="0"/>
      <dgm:spPr/>
    </dgm:pt>
    <dgm:pt modelId="{353DC78B-8FE2-4BE1-BCC3-64D9086B2D23}" type="pres">
      <dgm:prSet presAssocID="{833A2F55-87D7-41D1-827B-268021C36365}" presName="bentUpArrow1" presStyleLbl="alignImgPlace1" presStyleIdx="2" presStyleCnt="5" custLinFactNeighborX="-61551" custLinFactNeighborY="-16853"/>
      <dgm:spPr>
        <a:solidFill>
          <a:srgbClr val="DAE0F2"/>
        </a:solidFill>
      </dgm:spPr>
      <dgm:t>
        <a:bodyPr/>
        <a:lstStyle/>
        <a:p>
          <a:endParaRPr lang="ru-RU"/>
        </a:p>
      </dgm:t>
    </dgm:pt>
    <dgm:pt modelId="{85649FFD-FBF1-40F4-8036-0BDC0DFD9BE5}" type="pres">
      <dgm:prSet presAssocID="{833A2F55-87D7-41D1-827B-268021C36365}" presName="ParentText" presStyleLbl="node1" presStyleIdx="2" presStyleCnt="6" custScaleX="133277" custLinFactNeighborX="-25052" custLinFactNeighborY="-159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47530-8E3A-4FBB-8E9C-4A04FA6B13D0}" type="pres">
      <dgm:prSet presAssocID="{833A2F55-87D7-41D1-827B-268021C36365}" presName="ChildText" presStyleLbl="revTx" presStyleIdx="2" presStyleCnt="6" custScaleX="425578" custScaleY="86969" custLinFactX="60351" custLinFactNeighborX="100000" custLinFactNeighborY="-18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E249F-CB74-4AEC-9CB5-A1F9D1D8B746}" type="pres">
      <dgm:prSet presAssocID="{92047BCC-FB0D-4623-8170-E6EE7893FC86}" presName="sibTrans" presStyleCnt="0"/>
      <dgm:spPr/>
    </dgm:pt>
    <dgm:pt modelId="{E6180D32-3094-409D-B990-E3A5A00C78DE}" type="pres">
      <dgm:prSet presAssocID="{EA95E283-6365-4D51-B1FF-300D8423404D}" presName="composite" presStyleCnt="0"/>
      <dgm:spPr/>
    </dgm:pt>
    <dgm:pt modelId="{96813B95-7DFD-417B-AD36-07E482CCFFF6}" type="pres">
      <dgm:prSet presAssocID="{EA95E283-6365-4D51-B1FF-300D8423404D}" presName="bentUpArrow1" presStyleLbl="alignImgPlace1" presStyleIdx="3" presStyleCnt="5" custLinFactX="-42010" custLinFactNeighborX="-100000" custLinFactNeighborY="-5752"/>
      <dgm:spPr>
        <a:solidFill>
          <a:srgbClr val="DCEBE8"/>
        </a:solidFill>
      </dgm:spPr>
      <dgm:t>
        <a:bodyPr/>
        <a:lstStyle/>
        <a:p>
          <a:endParaRPr lang="ru-RU"/>
        </a:p>
      </dgm:t>
    </dgm:pt>
    <dgm:pt modelId="{33CC4C10-5F96-4F1B-B50A-C680751EFF36}" type="pres">
      <dgm:prSet presAssocID="{EA95E283-6365-4D51-B1FF-300D8423404D}" presName="ParentText" presStyleLbl="node1" presStyleIdx="3" presStyleCnt="6" custScaleX="196088" custLinFactNeighborX="-67463" custLinFactNeighborY="-101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52DB0-834D-4F9D-8B15-94902FE30F7E}" type="pres">
      <dgm:prSet presAssocID="{EA95E283-6365-4D51-B1FF-300D8423404D}" presName="ChildText" presStyleLbl="revTx" presStyleIdx="3" presStyleCnt="6" custScaleX="430967" custScaleY="131959" custLinFactX="27224" custLinFactNeighborX="100000" custLinFactNeighborY="-21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CF4D5-549B-4776-A7B4-43D7B62073C8}" type="pres">
      <dgm:prSet presAssocID="{D355FD20-90A0-47CE-B323-458786123B88}" presName="sibTrans" presStyleCnt="0"/>
      <dgm:spPr/>
    </dgm:pt>
    <dgm:pt modelId="{1BC8EA8B-7108-44BF-B25F-930325E26096}" type="pres">
      <dgm:prSet presAssocID="{4C44D35C-6D8C-42D2-9996-8E305FC48F88}" presName="composite" presStyleCnt="0"/>
      <dgm:spPr/>
    </dgm:pt>
    <dgm:pt modelId="{65E906B7-E61E-442D-BFA3-95F3F73907E5}" type="pres">
      <dgm:prSet presAssocID="{4C44D35C-6D8C-42D2-9996-8E305FC48F88}" presName="bentUpArrow1" presStyleLbl="alignImgPlace1" presStyleIdx="4" presStyleCnt="5" custLinFactX="-47226" custLinFactNeighborX="-100000" custLinFactNeighborY="4941"/>
      <dgm:spPr>
        <a:solidFill>
          <a:srgbClr val="FEEED4"/>
        </a:solidFill>
      </dgm:spPr>
      <dgm:t>
        <a:bodyPr/>
        <a:lstStyle/>
        <a:p>
          <a:endParaRPr lang="ru-RU"/>
        </a:p>
      </dgm:t>
    </dgm:pt>
    <dgm:pt modelId="{4A134DF7-7A32-4309-921E-93EE8543D18C}" type="pres">
      <dgm:prSet presAssocID="{4C44D35C-6D8C-42D2-9996-8E305FC48F88}" presName="ParentText" presStyleLbl="node1" presStyleIdx="4" presStyleCnt="6" custScaleX="196063" custLinFactNeighborX="-98348" custLinFactNeighborY="24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871EC-0C30-4DD9-811A-C68AA0773AA2}" type="pres">
      <dgm:prSet presAssocID="{4C44D35C-6D8C-42D2-9996-8E305FC48F88}" presName="ChildText" presStyleLbl="revTx" presStyleIdx="4" presStyleCnt="6" custScaleX="373124" custLinFactNeighborX="81115" custLinFactNeighborY="-7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641AA-735B-43FB-8B4C-2023596D0B0B}" type="pres">
      <dgm:prSet presAssocID="{4816A34E-A6AF-41E9-BB63-ECA54B0B3C8E}" presName="sibTrans" presStyleCnt="0"/>
      <dgm:spPr/>
    </dgm:pt>
    <dgm:pt modelId="{BC1E8DF8-5ABF-49A3-80AE-42445288ED80}" type="pres">
      <dgm:prSet presAssocID="{48EDB953-211B-49CD-994D-4D67A301F23F}" presName="composite" presStyleCnt="0"/>
      <dgm:spPr/>
    </dgm:pt>
    <dgm:pt modelId="{3853E03A-82D3-44B2-B707-AE1CEA0B1F93}" type="pres">
      <dgm:prSet presAssocID="{48EDB953-211B-49CD-994D-4D67A301F23F}" presName="ParentText" presStyleLbl="node1" presStyleIdx="5" presStyleCnt="6" custScaleX="180239" custLinFactX="-6449" custLinFactNeighborX="-100000" custLinFactNeighborY="218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B9BD6-5A37-43CD-B17F-7E1FD8D525CE}" type="pres">
      <dgm:prSet presAssocID="{48EDB953-211B-49CD-994D-4D67A301F23F}" presName="FinalChildText" presStyleLbl="revTx" presStyleIdx="5" presStyleCnt="6" custScaleX="297538" custLinFactNeighborX="-5487" custLinFactNeighborY="26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B8036C-DF47-405E-8E0A-8F7D7726D960}" srcId="{554A8EFD-27F6-42AB-9305-1D66655BBD42}" destId="{EA95E283-6365-4D51-B1FF-300D8423404D}" srcOrd="3" destOrd="0" parTransId="{6A388CFF-FCB4-43AC-8903-7F97F1096BD3}" sibTransId="{D355FD20-90A0-47CE-B323-458786123B88}"/>
    <dgm:cxn modelId="{356346E4-CA97-41D7-98EF-224A51F15771}" type="presOf" srcId="{4C44D35C-6D8C-42D2-9996-8E305FC48F88}" destId="{4A134DF7-7A32-4309-921E-93EE8543D18C}" srcOrd="0" destOrd="0" presId="urn:microsoft.com/office/officeart/2005/8/layout/StepDownProcess"/>
    <dgm:cxn modelId="{A3B53F55-3FD3-4FCC-AB23-79ECC1464CA5}" srcId="{554A8EFD-27F6-42AB-9305-1D66655BBD42}" destId="{C6AA4D98-4547-4D1A-8EA8-8FB42F90BD41}" srcOrd="1" destOrd="0" parTransId="{2740783A-5D2E-4AE5-B825-C64F13E0F571}" sibTransId="{41475467-69A8-4D7F-A3C8-B1599B96D0E6}"/>
    <dgm:cxn modelId="{05E10AFD-8CD1-4393-B4C5-5E122C52B923}" type="presOf" srcId="{EA95E283-6365-4D51-B1FF-300D8423404D}" destId="{33CC4C10-5F96-4F1B-B50A-C680751EFF36}" srcOrd="0" destOrd="0" presId="urn:microsoft.com/office/officeart/2005/8/layout/StepDownProcess"/>
    <dgm:cxn modelId="{A2E83501-BF4C-4F8D-8DAE-AF4FDE4E0CEA}" srcId="{554A8EFD-27F6-42AB-9305-1D66655BBD42}" destId="{ADAF678B-A433-46DA-9E33-799EDEE782EE}" srcOrd="0" destOrd="0" parTransId="{D4021AFE-844E-4698-88EC-EDECEFFDC239}" sibTransId="{3A60A5CF-BF52-4A12-8B27-E64165455FF5}"/>
    <dgm:cxn modelId="{A73A8D90-8F3E-4E98-A527-FDF9610D0303}" type="presOf" srcId="{994E1D97-ADEE-4280-88D8-B48B4F90E20B}" destId="{EE6B9BD6-5A37-43CD-B17F-7E1FD8D525CE}" srcOrd="0" destOrd="0" presId="urn:microsoft.com/office/officeart/2005/8/layout/StepDownProcess"/>
    <dgm:cxn modelId="{07FD3A7D-28D0-43C3-B94E-D46F2039661F}" type="presOf" srcId="{64B96F90-FE68-4AB3-B6F4-1F329DB4A7C1}" destId="{B89B44A5-3D3F-4039-937A-FD4F5DA9C527}" srcOrd="0" destOrd="0" presId="urn:microsoft.com/office/officeart/2005/8/layout/StepDownProcess"/>
    <dgm:cxn modelId="{C1849EF0-6BCB-4757-BD2D-D2C866FB4D52}" srcId="{ADAF678B-A433-46DA-9E33-799EDEE782EE}" destId="{64B96F90-FE68-4AB3-B6F4-1F329DB4A7C1}" srcOrd="0" destOrd="0" parTransId="{413ECE51-EF4F-49E0-8CB8-C8BC549BE750}" sibTransId="{CA0A0291-6758-4920-90A1-720C1E118E91}"/>
    <dgm:cxn modelId="{14158B88-73C5-488F-9FDD-537F9CA3614D}" srcId="{554A8EFD-27F6-42AB-9305-1D66655BBD42}" destId="{4C44D35C-6D8C-42D2-9996-8E305FC48F88}" srcOrd="4" destOrd="0" parTransId="{5259D890-DF74-419A-A7F5-9FAEFDA8E7AF}" sibTransId="{4816A34E-A6AF-41E9-BB63-ECA54B0B3C8E}"/>
    <dgm:cxn modelId="{825ED201-F015-4763-987F-00648B9B6C0F}" type="presOf" srcId="{0590E774-B401-413D-9599-F8279E92C520}" destId="{5AD47530-8E3A-4FBB-8E9C-4A04FA6B13D0}" srcOrd="0" destOrd="0" presId="urn:microsoft.com/office/officeart/2005/8/layout/StepDownProcess"/>
    <dgm:cxn modelId="{F9DF0526-CF78-4BCE-B3ED-B0043EB98E34}" srcId="{833A2F55-87D7-41D1-827B-268021C36365}" destId="{0590E774-B401-413D-9599-F8279E92C520}" srcOrd="0" destOrd="0" parTransId="{AD3B0DA1-9998-4D91-8BE5-907DE7F55450}" sibTransId="{E4CF14B5-D819-4C6B-B36E-93DBB4505CB1}"/>
    <dgm:cxn modelId="{83E7E8DD-5A65-4C39-A155-278FBF427767}" type="presOf" srcId="{D7C4D651-3723-4AF6-ACB3-169BD2A7CA29}" destId="{55C52DB0-834D-4F9D-8B15-94902FE30F7E}" srcOrd="0" destOrd="0" presId="urn:microsoft.com/office/officeart/2005/8/layout/StepDownProcess"/>
    <dgm:cxn modelId="{8557BC9D-BE2A-4650-B46D-758A8158A55E}" type="presOf" srcId="{48EDB953-211B-49CD-994D-4D67A301F23F}" destId="{3853E03A-82D3-44B2-B707-AE1CEA0B1F93}" srcOrd="0" destOrd="0" presId="urn:microsoft.com/office/officeart/2005/8/layout/StepDownProcess"/>
    <dgm:cxn modelId="{10FC4554-C1A8-43CD-9E31-C3EA2E08CE05}" srcId="{554A8EFD-27F6-42AB-9305-1D66655BBD42}" destId="{48EDB953-211B-49CD-994D-4D67A301F23F}" srcOrd="5" destOrd="0" parTransId="{86A1E2DA-E423-480A-8F54-1E23AE5CB99B}" sibTransId="{FD2AF06A-43E1-441C-9FC0-39D5D4DC11B2}"/>
    <dgm:cxn modelId="{CA2AA548-0B29-4001-AA8C-755E7483BF30}" type="presOf" srcId="{ADAF678B-A433-46DA-9E33-799EDEE782EE}" destId="{DABAB855-7E09-4C75-9A86-8A9925D2C6D4}" srcOrd="0" destOrd="0" presId="urn:microsoft.com/office/officeart/2005/8/layout/StepDownProcess"/>
    <dgm:cxn modelId="{0496198F-132D-4852-AE87-91D2D9414038}" srcId="{4C44D35C-6D8C-42D2-9996-8E305FC48F88}" destId="{98FF7D93-BF19-4F3E-B127-39EF3A90DF05}" srcOrd="0" destOrd="0" parTransId="{C2B7561E-DECD-4FED-9A50-EE602AD8FFA5}" sibTransId="{A69BDAEB-8263-4EFF-A45E-35290DB2B5B2}"/>
    <dgm:cxn modelId="{547A34FF-25D6-4B36-AF36-744B91E64B89}" type="presOf" srcId="{74543788-1C42-4C8F-9A04-DE0F305B6706}" destId="{0B26E2EE-AF45-48DA-898B-B963C80484AB}" srcOrd="0" destOrd="0" presId="urn:microsoft.com/office/officeart/2005/8/layout/StepDownProcess"/>
    <dgm:cxn modelId="{E7B08C8A-AA3B-41C2-B541-91F45D4BC4C2}" srcId="{C6AA4D98-4547-4D1A-8EA8-8FB42F90BD41}" destId="{74543788-1C42-4C8F-9A04-DE0F305B6706}" srcOrd="0" destOrd="0" parTransId="{68B00837-E492-4137-A3FC-837A9C7A7FD2}" sibTransId="{CFB01ABF-12BF-49C0-977A-4B7EA1EFE32C}"/>
    <dgm:cxn modelId="{DB7E4F80-7AF9-4795-B07D-FC216BBEB7DC}" type="presOf" srcId="{833A2F55-87D7-41D1-827B-268021C36365}" destId="{85649FFD-FBF1-40F4-8036-0BDC0DFD9BE5}" srcOrd="0" destOrd="0" presId="urn:microsoft.com/office/officeart/2005/8/layout/StepDownProcess"/>
    <dgm:cxn modelId="{0EB553FB-083D-4EBD-92D4-E22B40583016}" srcId="{554A8EFD-27F6-42AB-9305-1D66655BBD42}" destId="{833A2F55-87D7-41D1-827B-268021C36365}" srcOrd="2" destOrd="0" parTransId="{699F6C5C-80F6-4A2E-90F1-48E8FC5E1757}" sibTransId="{92047BCC-FB0D-4623-8170-E6EE7893FC86}"/>
    <dgm:cxn modelId="{DA3D0790-5864-44E8-9844-E20AF71ACCDC}" type="presOf" srcId="{554A8EFD-27F6-42AB-9305-1D66655BBD42}" destId="{B6CFD5EC-4E3C-43DB-B91A-F2EFD9272D40}" srcOrd="0" destOrd="0" presId="urn:microsoft.com/office/officeart/2005/8/layout/StepDownProcess"/>
    <dgm:cxn modelId="{1FC405A4-F750-4DEC-80DE-5CBA9D90C619}" type="presOf" srcId="{C6AA4D98-4547-4D1A-8EA8-8FB42F90BD41}" destId="{CEC81A5A-11C6-43D6-B1C1-27987BC07F96}" srcOrd="0" destOrd="0" presId="urn:microsoft.com/office/officeart/2005/8/layout/StepDownProcess"/>
    <dgm:cxn modelId="{E4E3C9EF-13BE-4644-B640-C9F2CBF20C77}" srcId="{EA95E283-6365-4D51-B1FF-300D8423404D}" destId="{D7C4D651-3723-4AF6-ACB3-169BD2A7CA29}" srcOrd="0" destOrd="0" parTransId="{02153DD1-0042-4A99-BEE3-BEE445315E39}" sibTransId="{7F80E11D-12EA-4D07-8088-1D4A8D0D9CFF}"/>
    <dgm:cxn modelId="{3AE34481-376F-4423-92E9-2E6F05C1F5B8}" type="presOf" srcId="{98FF7D93-BF19-4F3E-B127-39EF3A90DF05}" destId="{D4D871EC-0C30-4DD9-811A-C68AA0773AA2}" srcOrd="0" destOrd="0" presId="urn:microsoft.com/office/officeart/2005/8/layout/StepDownProcess"/>
    <dgm:cxn modelId="{5E2E11D2-6BCB-4F65-B157-0918226982E9}" srcId="{48EDB953-211B-49CD-994D-4D67A301F23F}" destId="{994E1D97-ADEE-4280-88D8-B48B4F90E20B}" srcOrd="0" destOrd="0" parTransId="{089C737B-B864-4472-9B9D-CAB3EB06D84A}" sibTransId="{2D6DAB34-8075-4C0A-853F-CF773A615014}"/>
    <dgm:cxn modelId="{81C15464-4858-4ECE-9023-6118E8C513A4}" type="presParOf" srcId="{B6CFD5EC-4E3C-43DB-B91A-F2EFD9272D40}" destId="{CA216619-7C78-4921-9207-6C1C03A441D5}" srcOrd="0" destOrd="0" presId="urn:microsoft.com/office/officeart/2005/8/layout/StepDownProcess"/>
    <dgm:cxn modelId="{3AF030B2-E7F4-489B-8692-19B588022719}" type="presParOf" srcId="{CA216619-7C78-4921-9207-6C1C03A441D5}" destId="{1AAE5911-FCB2-43D1-A2D7-A31ADF266C87}" srcOrd="0" destOrd="0" presId="urn:microsoft.com/office/officeart/2005/8/layout/StepDownProcess"/>
    <dgm:cxn modelId="{E4A2E6AA-55FA-40A9-8B80-7CF7367F6F19}" type="presParOf" srcId="{CA216619-7C78-4921-9207-6C1C03A441D5}" destId="{DABAB855-7E09-4C75-9A86-8A9925D2C6D4}" srcOrd="1" destOrd="0" presId="urn:microsoft.com/office/officeart/2005/8/layout/StepDownProcess"/>
    <dgm:cxn modelId="{3390F79F-A178-4C11-9D44-0A6DB1A78EDD}" type="presParOf" srcId="{CA216619-7C78-4921-9207-6C1C03A441D5}" destId="{B89B44A5-3D3F-4039-937A-FD4F5DA9C527}" srcOrd="2" destOrd="0" presId="urn:microsoft.com/office/officeart/2005/8/layout/StepDownProcess"/>
    <dgm:cxn modelId="{C848E805-A0C3-4844-8FA1-1CE7B121886A}" type="presParOf" srcId="{B6CFD5EC-4E3C-43DB-B91A-F2EFD9272D40}" destId="{AAFD6871-2046-4906-B0C2-CB1591CE7F04}" srcOrd="1" destOrd="0" presId="urn:microsoft.com/office/officeart/2005/8/layout/StepDownProcess"/>
    <dgm:cxn modelId="{72AA9F88-9FA4-4CE9-85FB-4095C3149119}" type="presParOf" srcId="{B6CFD5EC-4E3C-43DB-B91A-F2EFD9272D40}" destId="{09DE04C6-9C56-444F-852B-AE31B830EB15}" srcOrd="2" destOrd="0" presId="urn:microsoft.com/office/officeart/2005/8/layout/StepDownProcess"/>
    <dgm:cxn modelId="{0782704C-FC8C-458F-9479-F801C6E55B85}" type="presParOf" srcId="{09DE04C6-9C56-444F-852B-AE31B830EB15}" destId="{934063AB-5600-4B54-87F2-C5B885D393CE}" srcOrd="0" destOrd="0" presId="urn:microsoft.com/office/officeart/2005/8/layout/StepDownProcess"/>
    <dgm:cxn modelId="{6210D007-A055-4E53-9874-15ACC7CBAE17}" type="presParOf" srcId="{09DE04C6-9C56-444F-852B-AE31B830EB15}" destId="{CEC81A5A-11C6-43D6-B1C1-27987BC07F96}" srcOrd="1" destOrd="0" presId="urn:microsoft.com/office/officeart/2005/8/layout/StepDownProcess"/>
    <dgm:cxn modelId="{3CC0B364-8A78-4D08-B514-0D25CF84BE31}" type="presParOf" srcId="{09DE04C6-9C56-444F-852B-AE31B830EB15}" destId="{0B26E2EE-AF45-48DA-898B-B963C80484AB}" srcOrd="2" destOrd="0" presId="urn:microsoft.com/office/officeart/2005/8/layout/StepDownProcess"/>
    <dgm:cxn modelId="{22B53957-2F82-4E7A-9B18-A112CA2FCF03}" type="presParOf" srcId="{B6CFD5EC-4E3C-43DB-B91A-F2EFD9272D40}" destId="{D73E9633-477A-4033-A989-87E1D5BA58B0}" srcOrd="3" destOrd="0" presId="urn:microsoft.com/office/officeart/2005/8/layout/StepDownProcess"/>
    <dgm:cxn modelId="{9468814D-F3C4-4E90-B111-8EBC18E70600}" type="presParOf" srcId="{B6CFD5EC-4E3C-43DB-B91A-F2EFD9272D40}" destId="{91B28027-0A9C-4757-96F1-ECE9F135FF05}" srcOrd="4" destOrd="0" presId="urn:microsoft.com/office/officeart/2005/8/layout/StepDownProcess"/>
    <dgm:cxn modelId="{83ED27CB-2773-4F31-A4BA-DFB23BF8015E}" type="presParOf" srcId="{91B28027-0A9C-4757-96F1-ECE9F135FF05}" destId="{353DC78B-8FE2-4BE1-BCC3-64D9086B2D23}" srcOrd="0" destOrd="0" presId="urn:microsoft.com/office/officeart/2005/8/layout/StepDownProcess"/>
    <dgm:cxn modelId="{15EA437E-1F61-4E32-B59A-19BD17C69A01}" type="presParOf" srcId="{91B28027-0A9C-4757-96F1-ECE9F135FF05}" destId="{85649FFD-FBF1-40F4-8036-0BDC0DFD9BE5}" srcOrd="1" destOrd="0" presId="urn:microsoft.com/office/officeart/2005/8/layout/StepDownProcess"/>
    <dgm:cxn modelId="{E285C108-94D9-40B1-8AC9-2D863F7BC4B0}" type="presParOf" srcId="{91B28027-0A9C-4757-96F1-ECE9F135FF05}" destId="{5AD47530-8E3A-4FBB-8E9C-4A04FA6B13D0}" srcOrd="2" destOrd="0" presId="urn:microsoft.com/office/officeart/2005/8/layout/StepDownProcess"/>
    <dgm:cxn modelId="{A382F853-A5C1-43F3-8576-1EE4EFF3661B}" type="presParOf" srcId="{B6CFD5EC-4E3C-43DB-B91A-F2EFD9272D40}" destId="{91DE249F-CB74-4AEC-9CB5-A1F9D1D8B746}" srcOrd="5" destOrd="0" presId="urn:microsoft.com/office/officeart/2005/8/layout/StepDownProcess"/>
    <dgm:cxn modelId="{990F8636-1CD9-407A-AC99-053FBB5BC724}" type="presParOf" srcId="{B6CFD5EC-4E3C-43DB-B91A-F2EFD9272D40}" destId="{E6180D32-3094-409D-B990-E3A5A00C78DE}" srcOrd="6" destOrd="0" presId="urn:microsoft.com/office/officeart/2005/8/layout/StepDownProcess"/>
    <dgm:cxn modelId="{92E3E532-AA60-4819-89A3-A5B572E91190}" type="presParOf" srcId="{E6180D32-3094-409D-B990-E3A5A00C78DE}" destId="{96813B95-7DFD-417B-AD36-07E482CCFFF6}" srcOrd="0" destOrd="0" presId="urn:microsoft.com/office/officeart/2005/8/layout/StepDownProcess"/>
    <dgm:cxn modelId="{B62B2618-B95C-4A2E-A936-42BCE7FF4128}" type="presParOf" srcId="{E6180D32-3094-409D-B990-E3A5A00C78DE}" destId="{33CC4C10-5F96-4F1B-B50A-C680751EFF36}" srcOrd="1" destOrd="0" presId="urn:microsoft.com/office/officeart/2005/8/layout/StepDownProcess"/>
    <dgm:cxn modelId="{22B5BCF5-44D6-489F-AAD2-E8931E570DF5}" type="presParOf" srcId="{E6180D32-3094-409D-B990-E3A5A00C78DE}" destId="{55C52DB0-834D-4F9D-8B15-94902FE30F7E}" srcOrd="2" destOrd="0" presId="urn:microsoft.com/office/officeart/2005/8/layout/StepDownProcess"/>
    <dgm:cxn modelId="{3A9BB0D8-3A69-4B85-97A8-9F617D42ED69}" type="presParOf" srcId="{B6CFD5EC-4E3C-43DB-B91A-F2EFD9272D40}" destId="{526CF4D5-549B-4776-A7B4-43D7B62073C8}" srcOrd="7" destOrd="0" presId="urn:microsoft.com/office/officeart/2005/8/layout/StepDownProcess"/>
    <dgm:cxn modelId="{82769420-DD4D-46F9-8B50-8912773CCD5E}" type="presParOf" srcId="{B6CFD5EC-4E3C-43DB-B91A-F2EFD9272D40}" destId="{1BC8EA8B-7108-44BF-B25F-930325E26096}" srcOrd="8" destOrd="0" presId="urn:microsoft.com/office/officeart/2005/8/layout/StepDownProcess"/>
    <dgm:cxn modelId="{AA1DEACD-60C0-4798-8E40-67DD5A147B21}" type="presParOf" srcId="{1BC8EA8B-7108-44BF-B25F-930325E26096}" destId="{65E906B7-E61E-442D-BFA3-95F3F73907E5}" srcOrd="0" destOrd="0" presId="urn:microsoft.com/office/officeart/2005/8/layout/StepDownProcess"/>
    <dgm:cxn modelId="{3640808C-286D-4F6E-9129-92DA90E3C8CB}" type="presParOf" srcId="{1BC8EA8B-7108-44BF-B25F-930325E26096}" destId="{4A134DF7-7A32-4309-921E-93EE8543D18C}" srcOrd="1" destOrd="0" presId="urn:microsoft.com/office/officeart/2005/8/layout/StepDownProcess"/>
    <dgm:cxn modelId="{1346DB2F-F5C8-4DF3-93B4-D4CCB12DFB16}" type="presParOf" srcId="{1BC8EA8B-7108-44BF-B25F-930325E26096}" destId="{D4D871EC-0C30-4DD9-811A-C68AA0773AA2}" srcOrd="2" destOrd="0" presId="urn:microsoft.com/office/officeart/2005/8/layout/StepDownProcess"/>
    <dgm:cxn modelId="{BE2EAFBE-9784-42D8-94EF-772802294AEA}" type="presParOf" srcId="{B6CFD5EC-4E3C-43DB-B91A-F2EFD9272D40}" destId="{E7F641AA-735B-43FB-8B4C-2023596D0B0B}" srcOrd="9" destOrd="0" presId="urn:microsoft.com/office/officeart/2005/8/layout/StepDownProcess"/>
    <dgm:cxn modelId="{F967318D-91EE-469C-8567-66C403BAB2F6}" type="presParOf" srcId="{B6CFD5EC-4E3C-43DB-B91A-F2EFD9272D40}" destId="{BC1E8DF8-5ABF-49A3-80AE-42445288ED80}" srcOrd="10" destOrd="0" presId="urn:microsoft.com/office/officeart/2005/8/layout/StepDownProcess"/>
    <dgm:cxn modelId="{D04020A3-9B8F-42BF-B46A-45A5D80DBE8A}" type="presParOf" srcId="{BC1E8DF8-5ABF-49A3-80AE-42445288ED80}" destId="{3853E03A-82D3-44B2-B707-AE1CEA0B1F93}" srcOrd="0" destOrd="0" presId="urn:microsoft.com/office/officeart/2005/8/layout/StepDownProcess"/>
    <dgm:cxn modelId="{177C1F34-6CCC-482F-83A3-87E24672F8BD}" type="presParOf" srcId="{BC1E8DF8-5ABF-49A3-80AE-42445288ED80}" destId="{EE6B9BD6-5A37-43CD-B17F-7E1FD8D525C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86CA0-0716-4F28-B867-90EA04F13A31}">
      <dsp:nvSpPr>
        <dsp:cNvPr id="0" name=""/>
        <dsp:cNvSpPr/>
      </dsp:nvSpPr>
      <dsp:spPr>
        <a:xfrm>
          <a:off x="1002078" y="713785"/>
          <a:ext cx="872403" cy="872403"/>
        </a:xfrm>
        <a:prstGeom prst="gear9">
          <a:avLst/>
        </a:prstGeom>
        <a:solidFill>
          <a:srgbClr val="3672B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ru-RU" sz="1800" kern="1200" dirty="0"/>
        </a:p>
      </dsp:txBody>
      <dsp:txXfrm>
        <a:off x="1177470" y="918141"/>
        <a:ext cx="521619" cy="448433"/>
      </dsp:txXfrm>
    </dsp:sp>
    <dsp:sp modelId="{37A9065C-470C-4CCD-9610-496BE060F6B2}">
      <dsp:nvSpPr>
        <dsp:cNvPr id="0" name=""/>
        <dsp:cNvSpPr/>
      </dsp:nvSpPr>
      <dsp:spPr>
        <a:xfrm>
          <a:off x="494498" y="507580"/>
          <a:ext cx="634475" cy="634475"/>
        </a:xfrm>
        <a:prstGeom prst="gear6">
          <a:avLst/>
        </a:prstGeom>
        <a:gradFill rotWithShape="0">
          <a:gsLst>
            <a:gs pos="0">
              <a:srgbClr val="73B219"/>
            </a:gs>
            <a:gs pos="80000">
              <a:srgbClr val="73B219"/>
            </a:gs>
            <a:gs pos="95000">
              <a:srgbClr val="73B219"/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ru-RU" sz="1800" kern="1200" dirty="0"/>
        </a:p>
      </dsp:txBody>
      <dsp:txXfrm>
        <a:off x="654229" y="668276"/>
        <a:ext cx="315013" cy="313083"/>
      </dsp:txXfrm>
    </dsp:sp>
    <dsp:sp modelId="{432C59E7-3272-464E-A7BC-7E24F93FF205}">
      <dsp:nvSpPr>
        <dsp:cNvPr id="0" name=""/>
        <dsp:cNvSpPr/>
      </dsp:nvSpPr>
      <dsp:spPr>
        <a:xfrm rot="20700000">
          <a:off x="849869" y="69857"/>
          <a:ext cx="621656" cy="621656"/>
        </a:xfrm>
        <a:prstGeom prst="gear6">
          <a:avLst/>
        </a:prstGeom>
        <a:solidFill>
          <a:srgbClr val="C620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ru-RU" sz="1800" kern="1200" dirty="0"/>
        </a:p>
      </dsp:txBody>
      <dsp:txXfrm rot="-20700000">
        <a:off x="986216" y="206204"/>
        <a:ext cx="348961" cy="348961"/>
      </dsp:txXfrm>
    </dsp:sp>
    <dsp:sp modelId="{6349A627-9367-4C5D-877F-DCB990A2B6E8}">
      <dsp:nvSpPr>
        <dsp:cNvPr id="0" name=""/>
        <dsp:cNvSpPr/>
      </dsp:nvSpPr>
      <dsp:spPr>
        <a:xfrm>
          <a:off x="909790" y="595766"/>
          <a:ext cx="1116677" cy="1116677"/>
        </a:xfrm>
        <a:prstGeom prst="circularArrow">
          <a:avLst>
            <a:gd name="adj1" fmla="val 4688"/>
            <a:gd name="adj2" fmla="val 299029"/>
            <a:gd name="adj3" fmla="val 2382290"/>
            <a:gd name="adj4" fmla="val 16187806"/>
            <a:gd name="adj5" fmla="val 5469"/>
          </a:avLst>
        </a:prstGeom>
        <a:solidFill>
          <a:srgbClr val="3672B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71D874-60B4-4FC1-9649-D3E6F09CE755}">
      <dsp:nvSpPr>
        <dsp:cNvPr id="0" name=""/>
        <dsp:cNvSpPr/>
      </dsp:nvSpPr>
      <dsp:spPr>
        <a:xfrm>
          <a:off x="382133" y="378387"/>
          <a:ext cx="811335" cy="8113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80B73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75BE2-B2EE-43BD-8C97-92587C801F4B}">
      <dsp:nvSpPr>
        <dsp:cNvPr id="0" name=""/>
        <dsp:cNvSpPr/>
      </dsp:nvSpPr>
      <dsp:spPr>
        <a:xfrm>
          <a:off x="706073" y="-55116"/>
          <a:ext cx="874783" cy="8747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C620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E5911-FCB2-43D1-A2D7-A31ADF266C87}">
      <dsp:nvSpPr>
        <dsp:cNvPr id="0" name=""/>
        <dsp:cNvSpPr/>
      </dsp:nvSpPr>
      <dsp:spPr>
        <a:xfrm rot="5400000">
          <a:off x="560181" y="1150890"/>
          <a:ext cx="642341" cy="73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5D5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AB855-7E09-4C75-9A86-8A9925D2C6D4}">
      <dsp:nvSpPr>
        <dsp:cNvPr id="0" name=""/>
        <dsp:cNvSpPr/>
      </dsp:nvSpPr>
      <dsp:spPr>
        <a:xfrm>
          <a:off x="315693" y="392054"/>
          <a:ext cx="1693873" cy="756892"/>
        </a:xfrm>
        <a:prstGeom prst="roundRect">
          <a:avLst>
            <a:gd name="adj" fmla="val 16670"/>
          </a:avLst>
        </a:prstGeom>
        <a:solidFill>
          <a:srgbClr val="C62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ЗАКЛЮЧЕНИЕ КОНТАКТА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648" y="429009"/>
        <a:ext cx="1619963" cy="682982"/>
      </dsp:txXfrm>
    </dsp:sp>
    <dsp:sp modelId="{B89B44A5-3D3F-4039-937A-FD4F5DA9C527}">
      <dsp:nvSpPr>
        <dsp:cNvPr id="0" name=""/>
        <dsp:cNvSpPr/>
      </dsp:nvSpPr>
      <dsp:spPr>
        <a:xfrm>
          <a:off x="2146975" y="377851"/>
          <a:ext cx="2327726" cy="900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январе 2020 г. </a:t>
          </a: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был заключен контракт</a:t>
          </a:r>
          <a:endParaRPr lang="ru-RU" sz="1400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6975" y="377851"/>
        <a:ext cx="2327726" cy="900354"/>
      </dsp:txXfrm>
    </dsp:sp>
    <dsp:sp modelId="{934063AB-5600-4B54-87F2-C5B885D393CE}">
      <dsp:nvSpPr>
        <dsp:cNvPr id="0" name=""/>
        <dsp:cNvSpPr/>
      </dsp:nvSpPr>
      <dsp:spPr>
        <a:xfrm rot="5400000">
          <a:off x="2002816" y="2076945"/>
          <a:ext cx="642341" cy="73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C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81A5A-11C6-43D6-B1C1-27987BC07F96}">
      <dsp:nvSpPr>
        <dsp:cNvPr id="0" name=""/>
        <dsp:cNvSpPr/>
      </dsp:nvSpPr>
      <dsp:spPr>
        <a:xfrm>
          <a:off x="1254106" y="1338971"/>
          <a:ext cx="1956797" cy="756892"/>
        </a:xfrm>
        <a:prstGeom prst="roundRect">
          <a:avLst>
            <a:gd name="adj" fmla="val 16670"/>
          </a:avLst>
        </a:prstGeom>
        <a:solidFill>
          <a:srgbClr val="66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ОБСЛЕДОВАНИЕ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1061" y="1375926"/>
        <a:ext cx="1882887" cy="682982"/>
      </dsp:txXfrm>
    </dsp:sp>
    <dsp:sp modelId="{0B26E2EE-AF45-48DA-898B-B963C80484AB}">
      <dsp:nvSpPr>
        <dsp:cNvPr id="0" name=""/>
        <dsp:cNvSpPr/>
      </dsp:nvSpPr>
      <dsp:spPr>
        <a:xfrm>
          <a:off x="3406015" y="1387966"/>
          <a:ext cx="2516309" cy="61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феврале 2020 г. </a:t>
          </a: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проведено обследование бизнес-процессов</a:t>
          </a:r>
          <a:endParaRPr lang="ru-RU" sz="1400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6015" y="1387966"/>
        <a:ext cx="2516309" cy="611753"/>
      </dsp:txXfrm>
    </dsp:sp>
    <dsp:sp modelId="{353DC78B-8FE2-4BE1-BCC3-64D9086B2D23}">
      <dsp:nvSpPr>
        <dsp:cNvPr id="0" name=""/>
        <dsp:cNvSpPr/>
      </dsp:nvSpPr>
      <dsp:spPr>
        <a:xfrm rot="5400000">
          <a:off x="2749656" y="2930820"/>
          <a:ext cx="642341" cy="73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DAE0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49FFD-FBF1-40F4-8036-0BDC0DFD9BE5}">
      <dsp:nvSpPr>
        <dsp:cNvPr id="0" name=""/>
        <dsp:cNvSpPr/>
      </dsp:nvSpPr>
      <dsp:spPr>
        <a:xfrm>
          <a:off x="2578777" y="2206173"/>
          <a:ext cx="1441156" cy="756892"/>
        </a:xfrm>
        <a:prstGeom prst="roundRect">
          <a:avLst>
            <a:gd name="adj" fmla="val 16670"/>
          </a:avLst>
        </a:prstGeom>
        <a:solidFill>
          <a:srgbClr val="3672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ОБУЧЕНИЕ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5732" y="2243128"/>
        <a:ext cx="1367246" cy="682982"/>
      </dsp:txXfrm>
    </dsp:sp>
    <dsp:sp modelId="{5AD47530-8E3A-4FBB-8E9C-4A04FA6B13D0}">
      <dsp:nvSpPr>
        <dsp:cNvPr id="0" name=""/>
        <dsp:cNvSpPr/>
      </dsp:nvSpPr>
      <dsp:spPr>
        <a:xfrm>
          <a:off x="4091737" y="2325934"/>
          <a:ext cx="3346968" cy="53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Демонстрация типовой конфигурации, обучение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феврале 2020 г.</a:t>
          </a:r>
          <a:endParaRPr lang="ru-RU" sz="1400" b="1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1737" y="2325934"/>
        <a:ext cx="3346968" cy="532035"/>
      </dsp:txXfrm>
    </dsp:sp>
    <dsp:sp modelId="{96813B95-7DFD-417B-AD36-07E482CCFFF6}">
      <dsp:nvSpPr>
        <dsp:cNvPr id="0" name=""/>
        <dsp:cNvSpPr/>
      </dsp:nvSpPr>
      <dsp:spPr>
        <a:xfrm rot="5400000">
          <a:off x="3895301" y="3877934"/>
          <a:ext cx="642341" cy="73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DCEB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C4C10-5F96-4F1B-B50A-C680751EFF36}">
      <dsp:nvSpPr>
        <dsp:cNvPr id="0" name=""/>
        <dsp:cNvSpPr/>
      </dsp:nvSpPr>
      <dsp:spPr>
        <a:xfrm>
          <a:off x="3514609" y="3126009"/>
          <a:ext cx="2120347" cy="756892"/>
        </a:xfrm>
        <a:prstGeom prst="roundRect">
          <a:avLst>
            <a:gd name="adj" fmla="val 16670"/>
          </a:avLst>
        </a:prstGeom>
        <a:solidFill>
          <a:srgbClr val="369D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1564" y="3162964"/>
        <a:ext cx="2046437" cy="682982"/>
      </dsp:txXfrm>
    </dsp:sp>
    <dsp:sp modelId="{55C52DB0-834D-4F9D-8B15-94902FE30F7E}">
      <dsp:nvSpPr>
        <dsp:cNvPr id="0" name=""/>
        <dsp:cNvSpPr/>
      </dsp:nvSpPr>
      <dsp:spPr>
        <a:xfrm>
          <a:off x="5544046" y="3047408"/>
          <a:ext cx="3389350" cy="80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марте-июне 2020 г. </a:t>
          </a: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шло </a:t>
          </a: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активное внедрение, не смотря на режим самоизоляции</a:t>
          </a:r>
          <a:endParaRPr lang="ru-RU" sz="1400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4046" y="3047408"/>
        <a:ext cx="3389350" cy="807263"/>
      </dsp:txXfrm>
    </dsp:sp>
    <dsp:sp modelId="{65E906B7-E61E-442D-BFA3-95F3F73907E5}">
      <dsp:nvSpPr>
        <dsp:cNvPr id="0" name=""/>
        <dsp:cNvSpPr/>
      </dsp:nvSpPr>
      <dsp:spPr>
        <a:xfrm rot="5400000">
          <a:off x="5270473" y="4796859"/>
          <a:ext cx="642341" cy="73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EEE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34DF7-7A32-4309-921E-93EE8543D18C}">
      <dsp:nvSpPr>
        <dsp:cNvPr id="0" name=""/>
        <dsp:cNvSpPr/>
      </dsp:nvSpPr>
      <dsp:spPr>
        <a:xfrm>
          <a:off x="4594092" y="4071299"/>
          <a:ext cx="2120077" cy="756892"/>
        </a:xfrm>
        <a:prstGeom prst="roundRect">
          <a:avLst>
            <a:gd name="adj" fmla="val 16670"/>
          </a:avLst>
        </a:prstGeom>
        <a:solidFill>
          <a:srgbClr val="F7A7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СОПРОВОЖДЕНИЕ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1047" y="4108254"/>
        <a:ext cx="2046167" cy="682982"/>
      </dsp:txXfrm>
    </dsp:sp>
    <dsp:sp modelId="{D4D871EC-0C30-4DD9-811A-C68AA0773AA2}">
      <dsp:nvSpPr>
        <dsp:cNvPr id="0" name=""/>
        <dsp:cNvSpPr/>
      </dsp:nvSpPr>
      <dsp:spPr>
        <a:xfrm>
          <a:off x="6822190" y="4081972"/>
          <a:ext cx="2934442" cy="61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Июнь</a:t>
          </a: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2020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г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– неожиданное присоединение другого управления</a:t>
          </a:r>
          <a:endParaRPr lang="ru-RU" sz="1400" b="0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22190" y="4081972"/>
        <a:ext cx="2934442" cy="611753"/>
      </dsp:txXfrm>
    </dsp:sp>
    <dsp:sp modelId="{3853E03A-82D3-44B2-B707-AE1CEA0B1F93}">
      <dsp:nvSpPr>
        <dsp:cNvPr id="0" name=""/>
        <dsp:cNvSpPr/>
      </dsp:nvSpPr>
      <dsp:spPr>
        <a:xfrm>
          <a:off x="5919945" y="5068535"/>
          <a:ext cx="1948968" cy="756892"/>
        </a:xfrm>
        <a:prstGeom prst="roundRect">
          <a:avLst>
            <a:gd name="adj" fmla="val 16670"/>
          </a:avLst>
        </a:prstGeom>
        <a:solidFill>
          <a:srgbClr val="80B7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СОПРОВОЖДЕНИЕ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56900" y="5105490"/>
        <a:ext cx="1875058" cy="682982"/>
      </dsp:txXfrm>
    </dsp:sp>
    <dsp:sp modelId="{EE6B9BD6-5A37-43CD-B17F-7E1FD8D525CE}">
      <dsp:nvSpPr>
        <dsp:cNvPr id="0" name=""/>
        <dsp:cNvSpPr/>
      </dsp:nvSpPr>
      <dsp:spPr>
        <a:xfrm>
          <a:off x="7766226" y="5139890"/>
          <a:ext cx="2339994" cy="61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июля 2020 г. </a:t>
          </a: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начался процесс сопровождения внедренных подсистем</a:t>
          </a:r>
          <a:endParaRPr lang="ru-RU" sz="1400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66226" y="5139890"/>
        <a:ext cx="2339994" cy="611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700E-3DD1-4139-9BF1-33D497FF069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D0B2B-E355-4947-91E7-9263DF3E3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2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46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самом деле – это просто справочник Проектов, который был переработал под потребности Заказчика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04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1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5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6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11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63ED-EDFD-4103-AFC2-D9ABC2FC801B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848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00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Более 1 тыс. контрагентов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61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Более 1 тыс. контрагентов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9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8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trike="noStrik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4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9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8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7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79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+ упомянуть, что непосредственно «1С: Документооборот КОРП» был</a:t>
            </a:r>
            <a:r>
              <a:rPr lang="ru-RU" sz="2000" baseline="0" dirty="0" smtClean="0"/>
              <a:t> приобретен ранее, после указания </a:t>
            </a:r>
            <a:r>
              <a:rPr lang="ru-RU" sz="2000" baseline="0" dirty="0" err="1" smtClean="0"/>
              <a:t>Спецстроя</a:t>
            </a: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63ED-EDFD-4103-AFC2-D9ABC2FC80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9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Clr>
                <a:srgbClr val="CC0000"/>
              </a:buClr>
              <a:buSzPct val="60000"/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4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Один сотрудник возвращался в тот же день, когда ввели «блок-посты» на въездах-выездах г.</a:t>
            </a:r>
            <a:r>
              <a:rPr lang="ru-RU" baseline="0" dirty="0" smtClean="0"/>
              <a:t> Краснодара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2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614992" y="2150533"/>
            <a:ext cx="6807200" cy="1404000"/>
          </a:xfrm>
        </p:spPr>
        <p:txBody>
          <a:bodyPr anchor="ctr" anchorCtr="0">
            <a:noAutofit/>
          </a:bodyPr>
          <a:lstStyle>
            <a:lvl1pPr marL="0" algn="l" eaLnBrk="1" latinLnBrk="0" hangingPunct="1">
              <a:spcBef>
                <a:spcPts val="0"/>
              </a:spcBef>
              <a:buNone/>
              <a:defRPr kumimoji="0" lang="ru-RU" sz="4800" b="1" i="0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992" y="3793067"/>
            <a:ext cx="6807200" cy="355600"/>
          </a:xfrm>
        </p:spPr>
        <p:txBody>
          <a:bodyPr anchor="b">
            <a:normAutofit/>
          </a:bodyPr>
          <a:lstStyle>
            <a:lvl1pPr marL="0" indent="0" algn="l" eaLnBrk="1" latinLnBrk="0" hangingPunct="1">
              <a:defRPr kumimoji="0" lang="ru-RU" sz="18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13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213888"/>
            <a:ext cx="11153424" cy="819045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36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47800"/>
            <a:ext cx="5204177" cy="4588932"/>
          </a:xfrm>
        </p:spPr>
        <p:txBody>
          <a:bodyPr/>
          <a:lstStyle>
            <a:lvl1pPr eaLnBrk="1" latinLnBrk="0" hangingPunct="1">
              <a:defRPr kumimoji="0" lang="ru-RU"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5644" y="1447800"/>
            <a:ext cx="5305779" cy="4588932"/>
          </a:xfrm>
        </p:spPr>
        <p:txBody>
          <a:bodyPr/>
          <a:lstStyle>
            <a:lvl1pPr eaLnBrk="1" latinLnBrk="0" hangingPunct="1">
              <a:defRPr kumimoji="0" lang="ru-RU"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877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8000" y="1430866"/>
            <a:ext cx="11153424" cy="4563534"/>
          </a:xfrm>
        </p:spPr>
        <p:txBody>
          <a:bodyPr/>
          <a:lstStyle>
            <a:lvl1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997" y="156104"/>
            <a:ext cx="11153427" cy="1143000"/>
          </a:xfrm>
        </p:spPr>
        <p:txBody>
          <a:bodyPr/>
          <a:lstStyle>
            <a:lvl1pPr algn="l"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947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139" y="1124745"/>
            <a:ext cx="4543061" cy="4818855"/>
          </a:xfrm>
        </p:spPr>
        <p:txBody>
          <a:bodyPr/>
          <a:lstStyle>
            <a:lvl1pPr eaLnBrk="1" latinLnBrk="0" hangingPunct="1">
              <a:defRPr kumimoji="0" lang="ru-RU" sz="2400" baseline="0">
                <a:solidFill>
                  <a:schemeClr val="tx1"/>
                </a:solidFill>
                <a:latin typeface="+mn-lt"/>
              </a:defRPr>
            </a:lvl1pPr>
            <a:lvl2pPr eaLnBrk="1" latinLnBrk="0" hangingPunct="1">
              <a:defRPr kumimoji="0" lang="ru-RU" sz="2400" baseline="0">
                <a:solidFill>
                  <a:schemeClr val="tx1"/>
                </a:solidFill>
                <a:latin typeface="+mn-lt"/>
              </a:defRPr>
            </a:lvl2pPr>
            <a:lvl3pPr eaLnBrk="1" latinLnBrk="0" hangingPunct="1">
              <a:defRPr kumimoji="0" lang="ru-RU" sz="2000" baseline="0">
                <a:solidFill>
                  <a:schemeClr val="tx1"/>
                </a:solidFill>
                <a:latin typeface="+mn-lt"/>
              </a:defRPr>
            </a:lvl3pPr>
            <a:lvl4pPr eaLnBrk="1" latinLnBrk="0" hangingPunct="1">
              <a:defRPr kumimoji="0" lang="ru-RU" sz="1800" baseline="0">
                <a:solidFill>
                  <a:schemeClr val="tx1"/>
                </a:solidFill>
                <a:latin typeface="+mn-lt"/>
              </a:defRPr>
            </a:lvl4pPr>
            <a:lvl5pPr eaLnBrk="1" latinLnBrk="0" hangingPunct="1">
              <a:defRPr kumimoji="0" lang="ru-RU" sz="1800" baseline="0">
                <a:solidFill>
                  <a:schemeClr val="tx1"/>
                </a:solidFill>
                <a:latin typeface="+mn-lt"/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998" y="1123201"/>
            <a:ext cx="6260076" cy="4896545"/>
          </a:xfrm>
        </p:spPr>
        <p:txBody>
          <a:bodyPr/>
          <a:lstStyle>
            <a:lvl1pPr marL="0" indent="0" eaLnBrk="1" latinLnBrk="0" hangingPunct="1">
              <a:buNone/>
              <a:defRPr kumimoji="0" lang="ru-RU" sz="2000" baseline="0">
                <a:solidFill>
                  <a:schemeClr val="tx1"/>
                </a:solidFill>
                <a:latin typeface="+mn-lt"/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97" y="147638"/>
            <a:ext cx="11379203" cy="1143000"/>
          </a:xfrm>
        </p:spPr>
        <p:txBody>
          <a:bodyPr/>
          <a:lstStyle>
            <a:lvl1pPr algn="l"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83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7999" y="1484784"/>
            <a:ext cx="11051824" cy="4320480"/>
          </a:xfrm>
        </p:spPr>
        <p:txBody>
          <a:bodyPr/>
          <a:lstStyle>
            <a:lvl1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99" y="115858"/>
            <a:ext cx="10972800" cy="1143000"/>
          </a:xfrm>
        </p:spPr>
        <p:txBody>
          <a:bodyPr/>
          <a:lstStyle>
            <a:lvl1pPr algn="l"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93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лип мультимедиа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5803" y="4860131"/>
            <a:ext cx="6412325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957702"/>
            <a:ext cx="6498336" cy="3693320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ru-RU"/>
            </a:lvl1pPr>
          </a:lstStyle>
          <a:p>
            <a:pPr lv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957701"/>
            <a:ext cx="3759200" cy="451741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4974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 baseline="0">
                <a:latin typeface="Arial" panose="020B0604020202020204" pitchFamily="34" charset="0"/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666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532" y="1992354"/>
            <a:ext cx="78232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ru-RU" sz="3000" b="1" cap="none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532" y="5105401"/>
            <a:ext cx="7823200" cy="375787"/>
          </a:xfrm>
        </p:spPr>
        <p:txBody>
          <a:bodyPr anchor="b">
            <a:normAutofit/>
          </a:bodyPr>
          <a:lstStyle>
            <a:lvl1pPr marL="0" indent="0" algn="l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941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8000" y="1"/>
            <a:ext cx="9332417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eaLnBrk="1" latinLnBrk="0" hangingPunct="1">
              <a:defRPr kumimoji="0" lang="ru-RU"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8000" y="1"/>
            <a:ext cx="9332417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eaLnBrk="1" latinLnBrk="0" hangingPunct="1">
              <a:defRPr kumimoji="0" lang="ru-RU"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14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0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614992" y="2150533"/>
            <a:ext cx="6807200" cy="1404000"/>
          </a:xfrm>
        </p:spPr>
        <p:txBody>
          <a:bodyPr anchor="ctr" anchorCtr="0">
            <a:noAutofit/>
          </a:bodyPr>
          <a:lstStyle>
            <a:lvl1pPr marL="0" algn="l" eaLnBrk="1" latinLnBrk="0" hangingPunct="1">
              <a:spcBef>
                <a:spcPts val="0"/>
              </a:spcBef>
              <a:buNone/>
              <a:defRPr kumimoji="0" lang="ru-RU" sz="4800" b="1" i="0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992" y="3793067"/>
            <a:ext cx="6807200" cy="355600"/>
          </a:xfrm>
        </p:spPr>
        <p:txBody>
          <a:bodyPr anchor="b">
            <a:normAutofit/>
          </a:bodyPr>
          <a:lstStyle>
            <a:lvl1pPr marL="0" indent="0" algn="l" eaLnBrk="1" latinLnBrk="0" hangingPunct="1">
              <a:defRPr kumimoji="0" lang="ru-RU" sz="18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9936427" y="188640"/>
            <a:ext cx="1920213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24578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8325" y="2150533"/>
            <a:ext cx="6807200" cy="1404000"/>
          </a:xfrm>
        </p:spPr>
        <p:txBody>
          <a:bodyPr anchor="ctr" anchorCtr="0">
            <a:normAutofit/>
          </a:bodyPr>
          <a:lstStyle>
            <a:lvl1pPr marL="0" algn="l" eaLnBrk="1" latinLnBrk="0" hangingPunct="1">
              <a:spcBef>
                <a:spcPts val="0"/>
              </a:spcBef>
              <a:buNone/>
              <a:defRPr kumimoji="0" lang="ru-RU" sz="44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25" y="3793067"/>
            <a:ext cx="6807200" cy="355600"/>
          </a:xfrm>
        </p:spPr>
        <p:txBody>
          <a:bodyPr anchor="b">
            <a:noAutofit/>
          </a:bodyPr>
          <a:lstStyle>
            <a:lvl1pPr marL="0" indent="0" algn="l" eaLnBrk="1" latinLnBrk="0" hangingPunct="1">
              <a:defRPr kumimoji="0" lang="ru-RU" sz="20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80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8325" y="2150533"/>
            <a:ext cx="6807200" cy="1404000"/>
          </a:xfrm>
        </p:spPr>
        <p:txBody>
          <a:bodyPr anchor="ctr" anchorCtr="0">
            <a:normAutofit/>
          </a:bodyPr>
          <a:lstStyle>
            <a:lvl1pPr marL="0" algn="l" eaLnBrk="1" latinLnBrk="0" hangingPunct="1">
              <a:spcBef>
                <a:spcPts val="0"/>
              </a:spcBef>
              <a:buNone/>
              <a:defRPr kumimoji="0" lang="ru-RU" sz="44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25" y="3793067"/>
            <a:ext cx="6807200" cy="355600"/>
          </a:xfrm>
        </p:spPr>
        <p:txBody>
          <a:bodyPr anchor="b">
            <a:noAutofit/>
          </a:bodyPr>
          <a:lstStyle>
            <a:lvl1pPr marL="0" indent="0" algn="l" eaLnBrk="1" latinLnBrk="0" hangingPunct="1">
              <a:defRPr kumimoji="0" lang="ru-RU" sz="20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50"/>
            <a:ext cx="12192000" cy="10424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72948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8325" y="2150533"/>
            <a:ext cx="6807200" cy="1404000"/>
          </a:xfrm>
        </p:spPr>
        <p:txBody>
          <a:bodyPr anchor="ctr" anchorCtr="0">
            <a:normAutofit/>
          </a:bodyPr>
          <a:lstStyle>
            <a:lvl1pPr marL="0" algn="l" eaLnBrk="1" latinLnBrk="0" hangingPunct="1">
              <a:spcBef>
                <a:spcPts val="0"/>
              </a:spcBef>
              <a:buNone/>
              <a:defRPr kumimoji="0" lang="ru-RU" sz="44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25" y="3793067"/>
            <a:ext cx="6807200" cy="355600"/>
          </a:xfrm>
        </p:spPr>
        <p:txBody>
          <a:bodyPr anchor="b">
            <a:noAutofit/>
          </a:bodyPr>
          <a:lstStyle>
            <a:lvl1pPr marL="0" indent="0" algn="l" eaLnBrk="1" latinLnBrk="0" hangingPunct="1">
              <a:defRPr kumimoji="0" lang="ru-RU" sz="20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50"/>
            <a:ext cx="12192000" cy="10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992354"/>
            <a:ext cx="8590844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ru-RU" sz="4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91067"/>
            <a:ext cx="8590843" cy="1397000"/>
          </a:xfrm>
        </p:spPr>
        <p:txBody>
          <a:bodyPr anchor="b"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  <a:latin typeface="+mn-lt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507999" y="4066687"/>
            <a:ext cx="8590843" cy="369846"/>
          </a:xfrm>
        </p:spPr>
        <p:txBody>
          <a:bodyPr anchor="b">
            <a:noAutofit/>
          </a:bodyPr>
          <a:lstStyle>
            <a:lvl1pPr marL="0" indent="0" algn="l" eaLnBrk="1" latinLnBrk="0" hangingPunct="1">
              <a:buNone/>
              <a:defRPr kumimoji="0" lang="ru-RU" sz="2000" baseline="0">
                <a:solidFill>
                  <a:schemeClr val="bg1"/>
                </a:solidFill>
                <a:latin typeface="+mn-lt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807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992354"/>
            <a:ext cx="8590844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ru-RU" sz="4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91067"/>
            <a:ext cx="8590843" cy="1397000"/>
          </a:xfrm>
        </p:spPr>
        <p:txBody>
          <a:bodyPr anchor="b">
            <a:normAutofit/>
          </a:bodyPr>
          <a:lstStyle>
            <a:lvl1pPr marL="0" indent="0" algn="l" eaLnBrk="1" latinLnBrk="0" hangingPunct="1">
              <a:buNone/>
              <a:defRPr kumimoji="0" lang="ru-RU" sz="2000" baseline="0">
                <a:solidFill>
                  <a:schemeClr val="tx1"/>
                </a:solidFill>
                <a:latin typeface="+mn-lt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507999" y="4066687"/>
            <a:ext cx="8590843" cy="369846"/>
          </a:xfrm>
        </p:spPr>
        <p:txBody>
          <a:bodyPr anchor="b">
            <a:noAutofit/>
          </a:bodyPr>
          <a:lstStyle>
            <a:lvl1pPr marL="0" indent="0" algn="l" eaLnBrk="1" latinLnBrk="0" hangingPunct="1">
              <a:buNone/>
              <a:defRPr kumimoji="0" lang="ru-RU" sz="2000" baseline="0">
                <a:solidFill>
                  <a:schemeClr val="bg1"/>
                </a:solidFill>
                <a:latin typeface="+mn-lt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499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02BF9-D890-40A4-9953-F59B6AA663B1}" type="datetimeFigureOut">
              <a:rPr lang="ru-RU" smtClean="0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213888"/>
            <a:ext cx="11153424" cy="819045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36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47800"/>
            <a:ext cx="6604001" cy="4588932"/>
          </a:xfrm>
        </p:spPr>
        <p:txBody>
          <a:bodyPr/>
          <a:lstStyle>
            <a:lvl1pPr eaLnBrk="1" latinLnBrk="0" hangingPunct="1">
              <a:defRPr kumimoji="0" lang="ru-RU"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9644" y="1447800"/>
            <a:ext cx="3781779" cy="4588932"/>
          </a:xfrm>
        </p:spPr>
        <p:txBody>
          <a:bodyPr/>
          <a:lstStyle>
            <a:lvl1pPr eaLnBrk="1" latinLnBrk="0" hangingPunct="1">
              <a:defRPr kumimoji="0" lang="ru-RU"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42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E02BF9-D890-40A4-9953-F59B6AA663B1}" type="datetimeFigureOut">
              <a:rPr lang="ru-RU"/>
              <a:pPr>
                <a:defRPr/>
              </a:pPr>
              <a:t>11.02.2021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638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74" r:id="rId2"/>
    <p:sldLayoutId id="2147483735" r:id="rId3"/>
    <p:sldLayoutId id="2147483771" r:id="rId4"/>
    <p:sldLayoutId id="2147483772" r:id="rId5"/>
    <p:sldLayoutId id="2147483736" r:id="rId6"/>
    <p:sldLayoutId id="2147483737" r:id="rId7"/>
    <p:sldLayoutId id="2147483773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51" r:id="rId17"/>
    <p:sldLayoutId id="2147483753" r:id="rId18"/>
    <p:sldLayoutId id="2147483770" r:id="rId19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95400" y="2589725"/>
            <a:ext cx="8496944" cy="223007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«1С:Документооборот»</a:t>
            </a:r>
          </a:p>
          <a:p>
            <a:r>
              <a:rPr lang="ru-RU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Главном военно-строительном управлении №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63952" y="5517232"/>
            <a:ext cx="5105400" cy="859656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666666"/>
                </a:solidFill>
                <a:latin typeface="Arial" panose="020B0604020202020204" pitchFamily="34" charset="0"/>
              </a:rPr>
              <a:t>Саенко Сергей</a:t>
            </a:r>
            <a:r>
              <a:rPr lang="ru-RU" sz="2000" dirty="0">
                <a:solidFill>
                  <a:srgbClr val="666666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Arial" panose="020B0604020202020204" pitchFamily="34" charset="0"/>
              </a:rPr>
              <a:t>Руководитель ЦКД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42910597"/>
              </p:ext>
            </p:extLst>
          </p:nvPr>
        </p:nvGraphicFramePr>
        <p:xfrm>
          <a:off x="8687020" y="3569841"/>
          <a:ext cx="2162776" cy="158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ÐÐ°ÐºÐ°Ð½ÑÐ¸Ð¸ ÐºÐ¾Ð¼Ð¿Ð°Ð½Ð¸Ð¸ Ð¤ÐÐ£Ð ÐÐÐ¡Ð£ â 4 - ÑÐ°Ð±Ð¾ÑÐ° Ð² ÐÐ¾Ð²Ð¾ÑÐ¾ÑÑÐ¸Ð¹ÑÐºÐµ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88640"/>
            <a:ext cx="1249348" cy="17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260649"/>
            <a:ext cx="6408712" cy="8190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 системы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772817"/>
            <a:ext cx="5148064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 «Государственные контракты»</a:t>
            </a: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ПЭП</a:t>
            </a: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бизнес-процессов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Прикрепление файлов и проверка комментариев</a:t>
            </a: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Загрузка файлов из подчиненных задач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" b="5595"/>
          <a:stretch/>
        </p:blipFill>
        <p:spPr>
          <a:xfrm>
            <a:off x="6528048" y="2089367"/>
            <a:ext cx="3816424" cy="32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260649"/>
            <a:ext cx="8856984" cy="8190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 </a:t>
            </a:r>
            <a:b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«Государственные контракты»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062212"/>
            <a:ext cx="8424936" cy="511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260649"/>
            <a:ext cx="8856984" cy="8190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ПЭП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590" y="1700809"/>
            <a:ext cx="8929907" cy="351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260649"/>
            <a:ext cx="8856984" cy="8190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рабочей группы бизнес-процесса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92" y="1196752"/>
            <a:ext cx="8388424" cy="472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260649"/>
            <a:ext cx="8856984" cy="8190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Удобная работа с файлами в задачах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130968"/>
            <a:ext cx="9141936" cy="318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5720" y="3585911"/>
            <a:ext cx="396240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8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3512" y="260649"/>
            <a:ext cx="8856984" cy="8190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Удобная работа с файлами в задачах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0" y="1700808"/>
            <a:ext cx="10079468" cy="338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7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5836" y="156104"/>
            <a:ext cx="7846476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Итоги внедрения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5836" y="1041859"/>
            <a:ext cx="81369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367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 «1С: Документооборот»</a:t>
            </a:r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>
            <a:off x="1133575" y="2233853"/>
            <a:ext cx="2294053" cy="1143997"/>
          </a:xfrm>
          <a:custGeom>
            <a:avLst/>
            <a:gdLst>
              <a:gd name="T0" fmla="*/ 0 w 2870"/>
              <a:gd name="T1" fmla="*/ 678 h 747"/>
              <a:gd name="T2" fmla="*/ 2870 w 2870"/>
              <a:gd name="T3" fmla="*/ 747 h 747"/>
              <a:gd name="T4" fmla="*/ 2870 w 2870"/>
              <a:gd name="T5" fmla="*/ 492 h 747"/>
              <a:gd name="T6" fmla="*/ 0 w 2870"/>
              <a:gd name="T7" fmla="*/ 0 h 747"/>
              <a:gd name="T8" fmla="*/ 0 w 2870"/>
              <a:gd name="T9" fmla="*/ 678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0" h="747">
                <a:moveTo>
                  <a:pt x="0" y="678"/>
                </a:moveTo>
                <a:lnTo>
                  <a:pt x="2870" y="747"/>
                </a:lnTo>
                <a:lnTo>
                  <a:pt x="2870" y="492"/>
                </a:lnTo>
                <a:lnTo>
                  <a:pt x="0" y="0"/>
                </a:lnTo>
                <a:lnTo>
                  <a:pt x="0" y="678"/>
                </a:lnTo>
                <a:close/>
              </a:path>
            </a:pathLst>
          </a:custGeom>
          <a:solidFill>
            <a:srgbClr val="80B732"/>
          </a:solidFill>
          <a:ln w="9525" cap="flat" cmpd="sng" algn="ctr">
            <a:solidFill>
              <a:srgbClr val="80B7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31" name="Freeform 11"/>
          <p:cNvSpPr>
            <a:spLocks/>
          </p:cNvSpPr>
          <p:nvPr/>
        </p:nvSpPr>
        <p:spPr bwMode="auto">
          <a:xfrm>
            <a:off x="3359696" y="2996952"/>
            <a:ext cx="2116539" cy="396000"/>
          </a:xfrm>
          <a:custGeom>
            <a:avLst/>
            <a:gdLst>
              <a:gd name="T0" fmla="*/ 1414 w 1554"/>
              <a:gd name="T1" fmla="*/ 255 h 255"/>
              <a:gd name="T2" fmla="*/ 0 w 1554"/>
              <a:gd name="T3" fmla="*/ 255 h 255"/>
              <a:gd name="T4" fmla="*/ 0 w 1554"/>
              <a:gd name="T5" fmla="*/ 0 h 255"/>
              <a:gd name="T6" fmla="*/ 1414 w 1554"/>
              <a:gd name="T7" fmla="*/ 0 h 255"/>
              <a:gd name="T8" fmla="*/ 1554 w 1554"/>
              <a:gd name="T9" fmla="*/ 127 h 255"/>
              <a:gd name="T10" fmla="*/ 1414 w 1554"/>
              <a:gd name="T11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4" h="255">
                <a:moveTo>
                  <a:pt x="1414" y="255"/>
                </a:moveTo>
                <a:lnTo>
                  <a:pt x="0" y="255"/>
                </a:lnTo>
                <a:lnTo>
                  <a:pt x="0" y="0"/>
                </a:lnTo>
                <a:lnTo>
                  <a:pt x="1414" y="0"/>
                </a:lnTo>
                <a:lnTo>
                  <a:pt x="1554" y="127"/>
                </a:lnTo>
                <a:lnTo>
                  <a:pt x="1414" y="255"/>
                </a:lnTo>
                <a:close/>
              </a:path>
            </a:pathLst>
          </a:custGeom>
          <a:solidFill>
            <a:srgbClr val="9EC4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>
            <a:off x="1133574" y="3549890"/>
            <a:ext cx="2286638" cy="1143998"/>
          </a:xfrm>
          <a:custGeom>
            <a:avLst/>
            <a:gdLst>
              <a:gd name="T0" fmla="*/ 0 w 2870"/>
              <a:gd name="T1" fmla="*/ 747 h 747"/>
              <a:gd name="T2" fmla="*/ 2870 w 2870"/>
              <a:gd name="T3" fmla="*/ 253 h 747"/>
              <a:gd name="T4" fmla="*/ 2870 w 2870"/>
              <a:gd name="T5" fmla="*/ 0 h 747"/>
              <a:gd name="T6" fmla="*/ 0 w 2870"/>
              <a:gd name="T7" fmla="*/ 69 h 747"/>
              <a:gd name="T8" fmla="*/ 0 w 2870"/>
              <a:gd name="T9" fmla="*/ 747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0" h="747">
                <a:moveTo>
                  <a:pt x="0" y="747"/>
                </a:moveTo>
                <a:lnTo>
                  <a:pt x="2870" y="253"/>
                </a:lnTo>
                <a:lnTo>
                  <a:pt x="2870" y="0"/>
                </a:lnTo>
                <a:lnTo>
                  <a:pt x="0" y="69"/>
                </a:lnTo>
                <a:lnTo>
                  <a:pt x="0" y="747"/>
                </a:lnTo>
                <a:close/>
              </a:path>
            </a:pathLst>
          </a:custGeom>
          <a:solidFill>
            <a:srgbClr val="C62033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3359696" y="3556961"/>
            <a:ext cx="2123954" cy="381600"/>
          </a:xfrm>
          <a:custGeom>
            <a:avLst/>
            <a:gdLst>
              <a:gd name="T0" fmla="*/ 1414 w 1554"/>
              <a:gd name="T1" fmla="*/ 253 h 253"/>
              <a:gd name="T2" fmla="*/ 0 w 1554"/>
              <a:gd name="T3" fmla="*/ 253 h 253"/>
              <a:gd name="T4" fmla="*/ 0 w 1554"/>
              <a:gd name="T5" fmla="*/ 0 h 253"/>
              <a:gd name="T6" fmla="*/ 1414 w 1554"/>
              <a:gd name="T7" fmla="*/ 0 h 253"/>
              <a:gd name="T8" fmla="*/ 1554 w 1554"/>
              <a:gd name="T9" fmla="*/ 126 h 253"/>
              <a:gd name="T10" fmla="*/ 1414 w 1554"/>
              <a:gd name="T11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4" h="253">
                <a:moveTo>
                  <a:pt x="1414" y="253"/>
                </a:moveTo>
                <a:lnTo>
                  <a:pt x="0" y="253"/>
                </a:lnTo>
                <a:lnTo>
                  <a:pt x="0" y="0"/>
                </a:lnTo>
                <a:lnTo>
                  <a:pt x="1414" y="0"/>
                </a:lnTo>
                <a:lnTo>
                  <a:pt x="1554" y="126"/>
                </a:lnTo>
                <a:lnTo>
                  <a:pt x="1414" y="253"/>
                </a:lnTo>
                <a:close/>
              </a:path>
            </a:pathLst>
          </a:custGeom>
          <a:solidFill>
            <a:srgbClr val="D24F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1127448" y="4128015"/>
            <a:ext cx="2292644" cy="2003144"/>
          </a:xfrm>
          <a:custGeom>
            <a:avLst/>
            <a:gdLst>
              <a:gd name="T0" fmla="*/ 0 w 2870"/>
              <a:gd name="T1" fmla="*/ 1308 h 1308"/>
              <a:gd name="T2" fmla="*/ 2870 w 2870"/>
              <a:gd name="T3" fmla="*/ 253 h 1308"/>
              <a:gd name="T4" fmla="*/ 2870 w 2870"/>
              <a:gd name="T5" fmla="*/ 0 h 1308"/>
              <a:gd name="T6" fmla="*/ 0 w 2870"/>
              <a:gd name="T7" fmla="*/ 630 h 1308"/>
              <a:gd name="T8" fmla="*/ 0 w 2870"/>
              <a:gd name="T9" fmla="*/ 1308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0" h="1308">
                <a:moveTo>
                  <a:pt x="0" y="1308"/>
                </a:moveTo>
                <a:lnTo>
                  <a:pt x="2870" y="253"/>
                </a:lnTo>
                <a:lnTo>
                  <a:pt x="2870" y="0"/>
                </a:lnTo>
                <a:lnTo>
                  <a:pt x="0" y="630"/>
                </a:lnTo>
                <a:lnTo>
                  <a:pt x="0" y="1308"/>
                </a:lnTo>
                <a:close/>
              </a:path>
            </a:pathLst>
          </a:custGeom>
          <a:solidFill>
            <a:srgbClr val="F6A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25" name="Freeform 13"/>
          <p:cNvSpPr>
            <a:spLocks/>
          </p:cNvSpPr>
          <p:nvPr/>
        </p:nvSpPr>
        <p:spPr bwMode="auto">
          <a:xfrm>
            <a:off x="3359696" y="4135086"/>
            <a:ext cx="2112616" cy="381600"/>
          </a:xfrm>
          <a:custGeom>
            <a:avLst/>
            <a:gdLst>
              <a:gd name="T0" fmla="*/ 1414 w 1554"/>
              <a:gd name="T1" fmla="*/ 253 h 253"/>
              <a:gd name="T2" fmla="*/ 0 w 1554"/>
              <a:gd name="T3" fmla="*/ 253 h 253"/>
              <a:gd name="T4" fmla="*/ 0 w 1554"/>
              <a:gd name="T5" fmla="*/ 0 h 253"/>
              <a:gd name="T6" fmla="*/ 1414 w 1554"/>
              <a:gd name="T7" fmla="*/ 0 h 253"/>
              <a:gd name="T8" fmla="*/ 1554 w 1554"/>
              <a:gd name="T9" fmla="*/ 127 h 253"/>
              <a:gd name="T10" fmla="*/ 1414 w 1554"/>
              <a:gd name="T11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4" h="253">
                <a:moveTo>
                  <a:pt x="1414" y="253"/>
                </a:moveTo>
                <a:lnTo>
                  <a:pt x="0" y="253"/>
                </a:lnTo>
                <a:lnTo>
                  <a:pt x="0" y="0"/>
                </a:lnTo>
                <a:lnTo>
                  <a:pt x="1414" y="0"/>
                </a:lnTo>
                <a:lnTo>
                  <a:pt x="1554" y="127"/>
                </a:lnTo>
                <a:lnTo>
                  <a:pt x="1414" y="253"/>
                </a:lnTo>
                <a:close/>
              </a:path>
            </a:pathLst>
          </a:custGeom>
          <a:solidFill>
            <a:srgbClr val="FAB9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33574" y="836712"/>
            <a:ext cx="4333363" cy="2007738"/>
            <a:chOff x="0" y="1086881"/>
            <a:chExt cx="4333363" cy="2007738"/>
          </a:xfrm>
        </p:grpSpPr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0" y="1086881"/>
              <a:ext cx="2291892" cy="2007738"/>
            </a:xfrm>
            <a:custGeom>
              <a:avLst/>
              <a:gdLst>
                <a:gd name="T0" fmla="*/ 0 w 2870"/>
                <a:gd name="T1" fmla="*/ 681 h 1311"/>
                <a:gd name="T2" fmla="*/ 2870 w 2870"/>
                <a:gd name="T3" fmla="*/ 1311 h 1311"/>
                <a:gd name="T4" fmla="*/ 2870 w 2870"/>
                <a:gd name="T5" fmla="*/ 1056 h 1311"/>
                <a:gd name="T6" fmla="*/ 0 w 2870"/>
                <a:gd name="T7" fmla="*/ 0 h 1311"/>
                <a:gd name="T8" fmla="*/ 0 w 2870"/>
                <a:gd name="T9" fmla="*/ 68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0" h="1311">
                  <a:moveTo>
                    <a:pt x="0" y="681"/>
                  </a:moveTo>
                  <a:lnTo>
                    <a:pt x="2870" y="1311"/>
                  </a:lnTo>
                  <a:lnTo>
                    <a:pt x="2870" y="1056"/>
                  </a:lnTo>
                  <a:lnTo>
                    <a:pt x="0" y="0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3672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2226122" y="2704098"/>
              <a:ext cx="2107241" cy="390521"/>
            </a:xfrm>
            <a:custGeom>
              <a:avLst/>
              <a:gdLst>
                <a:gd name="T0" fmla="*/ 1414 w 1554"/>
                <a:gd name="T1" fmla="*/ 255 h 255"/>
                <a:gd name="T2" fmla="*/ 0 w 1554"/>
                <a:gd name="T3" fmla="*/ 255 h 255"/>
                <a:gd name="T4" fmla="*/ 0 w 1554"/>
                <a:gd name="T5" fmla="*/ 0 h 255"/>
                <a:gd name="T6" fmla="*/ 1414 w 1554"/>
                <a:gd name="T7" fmla="*/ 0 h 255"/>
                <a:gd name="T8" fmla="*/ 1554 w 1554"/>
                <a:gd name="T9" fmla="*/ 128 h 255"/>
                <a:gd name="T10" fmla="*/ 1414 w 1554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4" h="255">
                  <a:moveTo>
                    <a:pt x="1414" y="255"/>
                  </a:moveTo>
                  <a:lnTo>
                    <a:pt x="0" y="255"/>
                  </a:lnTo>
                  <a:lnTo>
                    <a:pt x="0" y="0"/>
                  </a:lnTo>
                  <a:lnTo>
                    <a:pt x="1414" y="0"/>
                  </a:lnTo>
                  <a:lnTo>
                    <a:pt x="1554" y="128"/>
                  </a:lnTo>
                  <a:lnTo>
                    <a:pt x="1414" y="255"/>
                  </a:lnTo>
                  <a:close/>
                </a:path>
              </a:pathLst>
            </a:custGeom>
            <a:solidFill>
              <a:srgbClr val="658A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20" name="TextBox 22"/>
            <p:cNvSpPr txBox="1"/>
            <p:nvPr/>
          </p:nvSpPr>
          <p:spPr>
            <a:xfrm>
              <a:off x="2439780" y="2729455"/>
              <a:ext cx="1748179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3"/>
          <p:cNvSpPr txBox="1"/>
          <p:nvPr/>
        </p:nvSpPr>
        <p:spPr>
          <a:xfrm>
            <a:off x="3503712" y="3012686"/>
            <a:ext cx="1813078" cy="33855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3503712" y="3556364"/>
            <a:ext cx="1352984" cy="33855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3503712" y="4141974"/>
            <a:ext cx="1927134" cy="33855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9295" y="1457357"/>
            <a:ext cx="4169590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Делопроизводство</a:t>
            </a:r>
          </a:p>
          <a:p>
            <a:pPr marL="742950" lvl="1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корреспонденция</a:t>
            </a:r>
          </a:p>
          <a:p>
            <a:pPr marL="742950" lvl="1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Организационно-распорядительная документация</a:t>
            </a:r>
          </a:p>
          <a:p>
            <a:pPr marL="742950" lvl="1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Исполнительная документация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Договорная и закупочная работа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Кадровое делопроизводство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отдела снабжения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исполнительской дисциплины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824588" y="2185268"/>
            <a:ext cx="8702431" cy="2812475"/>
            <a:chOff x="384797" y="2274716"/>
            <a:chExt cx="8585665" cy="2812475"/>
          </a:xfrm>
        </p:grpSpPr>
        <p:sp>
          <p:nvSpPr>
            <p:cNvPr id="18" name="Овал 17"/>
            <p:cNvSpPr/>
            <p:nvPr/>
          </p:nvSpPr>
          <p:spPr>
            <a:xfrm>
              <a:off x="2859920" y="3086840"/>
              <a:ext cx="1369660" cy="1325949"/>
            </a:xfrm>
            <a:prstGeom prst="ellipse">
              <a:avLst/>
            </a:prstGeom>
            <a:solidFill>
              <a:srgbClr val="C6203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4566092" y="2475669"/>
              <a:ext cx="1136698" cy="1131664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22"/>
            <p:cNvSpPr/>
            <p:nvPr/>
          </p:nvSpPr>
          <p:spPr>
            <a:xfrm>
              <a:off x="4608697" y="4021933"/>
              <a:ext cx="1051485" cy="1065258"/>
            </a:xfrm>
            <a:prstGeom prst="ellipse">
              <a:avLst/>
            </a:prstGeom>
            <a:solidFill>
              <a:srgbClr val="3672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384797" y="3086840"/>
              <a:ext cx="2189045" cy="539998"/>
            </a:xfrm>
            <a:custGeom>
              <a:avLst/>
              <a:gdLst>
                <a:gd name="connsiteX0" fmla="*/ 0 w 2790545"/>
                <a:gd name="connsiteY0" fmla="*/ 0 h 539998"/>
                <a:gd name="connsiteX1" fmla="*/ 2790545 w 2790545"/>
                <a:gd name="connsiteY1" fmla="*/ 0 h 539998"/>
                <a:gd name="connsiteX2" fmla="*/ 2790545 w 2790545"/>
                <a:gd name="connsiteY2" fmla="*/ 539998 h 539998"/>
                <a:gd name="connsiteX3" fmla="*/ 0 w 2790545"/>
                <a:gd name="connsiteY3" fmla="*/ 539998 h 539998"/>
                <a:gd name="connsiteX4" fmla="*/ 0 w 2790545"/>
                <a:gd name="connsiteY4" fmla="*/ 0 h 53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545" h="539998">
                  <a:moveTo>
                    <a:pt x="0" y="0"/>
                  </a:moveTo>
                  <a:lnTo>
                    <a:pt x="2790545" y="0"/>
                  </a:lnTo>
                  <a:lnTo>
                    <a:pt x="2790545" y="539998"/>
                  </a:lnTo>
                  <a:lnTo>
                    <a:pt x="0" y="5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2033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Количество пользователей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857983" y="2274716"/>
              <a:ext cx="3112479" cy="540003"/>
            </a:xfrm>
            <a:custGeom>
              <a:avLst/>
              <a:gdLst>
                <a:gd name="connsiteX0" fmla="*/ 0 w 2988686"/>
                <a:gd name="connsiteY0" fmla="*/ 0 h 540003"/>
                <a:gd name="connsiteX1" fmla="*/ 2988686 w 2988686"/>
                <a:gd name="connsiteY1" fmla="*/ 0 h 540003"/>
                <a:gd name="connsiteX2" fmla="*/ 2988686 w 2988686"/>
                <a:gd name="connsiteY2" fmla="*/ 540003 h 540003"/>
                <a:gd name="connsiteX3" fmla="*/ 0 w 2988686"/>
                <a:gd name="connsiteY3" fmla="*/ 540003 h 540003"/>
                <a:gd name="connsiteX4" fmla="*/ 0 w 2988686"/>
                <a:gd name="connsiteY4" fmla="*/ 0 h 54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686" h="540003">
                  <a:moveTo>
                    <a:pt x="0" y="0"/>
                  </a:moveTo>
                  <a:lnTo>
                    <a:pt x="2988686" y="0"/>
                  </a:lnTo>
                  <a:lnTo>
                    <a:pt x="2988686" y="540003"/>
                  </a:lnTo>
                  <a:lnTo>
                    <a:pt x="0" y="540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707"/>
            </a:solidFill>
            <a:ln>
              <a:noFill/>
            </a:ln>
            <a:effectLst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Количество уникальных подключений на день</a:t>
              </a: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090776" y="4014558"/>
              <a:ext cx="2343867" cy="540004"/>
            </a:xfrm>
            <a:custGeom>
              <a:avLst/>
              <a:gdLst>
                <a:gd name="connsiteX0" fmla="*/ 0 w 2271846"/>
                <a:gd name="connsiteY0" fmla="*/ 0 h 540004"/>
                <a:gd name="connsiteX1" fmla="*/ 2271846 w 2271846"/>
                <a:gd name="connsiteY1" fmla="*/ 0 h 540004"/>
                <a:gd name="connsiteX2" fmla="*/ 2271846 w 2271846"/>
                <a:gd name="connsiteY2" fmla="*/ 540004 h 540004"/>
                <a:gd name="connsiteX3" fmla="*/ 0 w 2271846"/>
                <a:gd name="connsiteY3" fmla="*/ 540004 h 540004"/>
                <a:gd name="connsiteX4" fmla="*/ 0 w 2271846"/>
                <a:gd name="connsiteY4" fmla="*/ 0 h 54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846" h="540004">
                  <a:moveTo>
                    <a:pt x="0" y="0"/>
                  </a:moveTo>
                  <a:lnTo>
                    <a:pt x="2271846" y="0"/>
                  </a:lnTo>
                  <a:lnTo>
                    <a:pt x="2271846" y="540004"/>
                  </a:lnTo>
                  <a:lnTo>
                    <a:pt x="0" y="5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72B7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Количество видов документов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946" y="238015"/>
            <a:ext cx="5533797" cy="8190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Количественные показатели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73683" y="4755730"/>
            <a:ext cx="1210903" cy="1193550"/>
          </a:xfrm>
          <a:prstGeom prst="ellipse">
            <a:avLst/>
          </a:prstGeom>
          <a:solidFill>
            <a:srgbClr val="80B732"/>
          </a:solidFill>
          <a:ln>
            <a:noFill/>
          </a:ln>
          <a:effectLst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олилиния 21"/>
          <p:cNvSpPr/>
          <p:nvPr/>
        </p:nvSpPr>
        <p:spPr>
          <a:xfrm>
            <a:off x="1524000" y="5092797"/>
            <a:ext cx="3151698" cy="641407"/>
          </a:xfrm>
          <a:custGeom>
            <a:avLst/>
            <a:gdLst>
              <a:gd name="connsiteX0" fmla="*/ 0 w 2988686"/>
              <a:gd name="connsiteY0" fmla="*/ 0 h 540003"/>
              <a:gd name="connsiteX1" fmla="*/ 2988686 w 2988686"/>
              <a:gd name="connsiteY1" fmla="*/ 0 h 540003"/>
              <a:gd name="connsiteX2" fmla="*/ 2988686 w 2988686"/>
              <a:gd name="connsiteY2" fmla="*/ 540003 h 540003"/>
              <a:gd name="connsiteX3" fmla="*/ 0 w 2988686"/>
              <a:gd name="connsiteY3" fmla="*/ 540003 h 540003"/>
              <a:gd name="connsiteX4" fmla="*/ 0 w 2988686"/>
              <a:gd name="connsiteY4" fmla="*/ 0 h 54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8686" h="540003">
                <a:moveTo>
                  <a:pt x="0" y="0"/>
                </a:moveTo>
                <a:lnTo>
                  <a:pt x="2988686" y="0"/>
                </a:lnTo>
                <a:lnTo>
                  <a:pt x="2988686" y="540003"/>
                </a:lnTo>
                <a:lnTo>
                  <a:pt x="0" y="540003"/>
                </a:lnTo>
                <a:lnTo>
                  <a:pt x="0" y="0"/>
                </a:lnTo>
                <a:close/>
              </a:path>
            </a:pathLst>
          </a:custGeom>
          <a:solidFill>
            <a:srgbClr val="80B732"/>
          </a:solidFill>
          <a:ln>
            <a:noFill/>
          </a:ln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Среднее количество документов за 1 месяц</a:t>
            </a:r>
          </a:p>
        </p:txBody>
      </p:sp>
      <p:sp>
        <p:nvSpPr>
          <p:cNvPr id="17" name="Овал 16"/>
          <p:cNvSpPr/>
          <p:nvPr/>
        </p:nvSpPr>
        <p:spPr>
          <a:xfrm>
            <a:off x="4483070" y="1313207"/>
            <a:ext cx="1468672" cy="1428037"/>
          </a:xfrm>
          <a:prstGeom prst="ellipse">
            <a:avLst/>
          </a:prstGeom>
          <a:solidFill>
            <a:srgbClr val="369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Полилиния 19"/>
          <p:cNvSpPr/>
          <p:nvPr/>
        </p:nvSpPr>
        <p:spPr>
          <a:xfrm>
            <a:off x="1739728" y="1609544"/>
            <a:ext cx="2606441" cy="540004"/>
          </a:xfrm>
          <a:custGeom>
            <a:avLst/>
            <a:gdLst>
              <a:gd name="connsiteX0" fmla="*/ 0 w 2271846"/>
              <a:gd name="connsiteY0" fmla="*/ 0 h 540004"/>
              <a:gd name="connsiteX1" fmla="*/ 2271846 w 2271846"/>
              <a:gd name="connsiteY1" fmla="*/ 0 h 540004"/>
              <a:gd name="connsiteX2" fmla="*/ 2271846 w 2271846"/>
              <a:gd name="connsiteY2" fmla="*/ 540004 h 540004"/>
              <a:gd name="connsiteX3" fmla="*/ 0 w 2271846"/>
              <a:gd name="connsiteY3" fmla="*/ 540004 h 540004"/>
              <a:gd name="connsiteX4" fmla="*/ 0 w 2271846"/>
              <a:gd name="connsiteY4" fmla="*/ 0 h 5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846" h="540004">
                <a:moveTo>
                  <a:pt x="0" y="0"/>
                </a:moveTo>
                <a:lnTo>
                  <a:pt x="2271846" y="0"/>
                </a:lnTo>
                <a:lnTo>
                  <a:pt x="2271846" y="540004"/>
                </a:lnTo>
                <a:lnTo>
                  <a:pt x="0" y="540004"/>
                </a:lnTo>
                <a:lnTo>
                  <a:pt x="0" y="0"/>
                </a:lnTo>
                <a:close/>
              </a:path>
            </a:pathLst>
          </a:custGeom>
          <a:solidFill>
            <a:srgbClr val="369D94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 всего было запущено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9550" y="3398755"/>
            <a:ext cx="99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2590" y="2638203"/>
            <a:ext cx="99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3167" y="5121272"/>
            <a:ext cx="133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9001" y="4195111"/>
            <a:ext cx="99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7174" y="1742080"/>
            <a:ext cx="16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300 000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7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Внутренние </a:t>
            </a:r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50 </a:t>
            </a:r>
            <a:r>
              <a:rPr lang="ru-RU" dirty="0" smtClean="0"/>
              <a:t>тыс. документов всего</a:t>
            </a:r>
          </a:p>
          <a:p>
            <a:r>
              <a:rPr lang="ru-RU" dirty="0" smtClean="0"/>
              <a:t>1500 сотрудников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3044313"/>
              </p:ext>
            </p:extLst>
          </p:nvPr>
        </p:nvGraphicFramePr>
        <p:xfrm>
          <a:off x="695398" y="2534611"/>
          <a:ext cx="10966024" cy="327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6">
                  <a:extLst>
                    <a:ext uri="{9D8B030D-6E8A-4147-A177-3AD203B41FA5}">
                      <a16:colId xmlns="" xmlns:a16="http://schemas.microsoft.com/office/drawing/2014/main" val="3368367189"/>
                    </a:ext>
                  </a:extLst>
                </a:gridCol>
                <a:gridCol w="2386666">
                  <a:extLst>
                    <a:ext uri="{9D8B030D-6E8A-4147-A177-3AD203B41FA5}">
                      <a16:colId xmlns="" xmlns:a16="http://schemas.microsoft.com/office/drawing/2014/main" val="940808319"/>
                    </a:ext>
                  </a:extLst>
                </a:gridCol>
                <a:gridCol w="2741506">
                  <a:extLst>
                    <a:ext uri="{9D8B030D-6E8A-4147-A177-3AD203B41FA5}">
                      <a16:colId xmlns="" xmlns:a16="http://schemas.microsoft.com/office/drawing/2014/main" val="3426838997"/>
                    </a:ext>
                  </a:extLst>
                </a:gridCol>
                <a:gridCol w="2741506">
                  <a:extLst>
                    <a:ext uri="{9D8B030D-6E8A-4147-A177-3AD203B41FA5}">
                      <a16:colId xmlns="" xmlns:a16="http://schemas.microsoft.com/office/drawing/2014/main" val="510285052"/>
                    </a:ext>
                  </a:extLst>
                </a:gridCol>
              </a:tblGrid>
              <a:tr h="423329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документа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Инициаторы,</a:t>
                      </a:r>
                      <a:r>
                        <a:rPr lang="ru-RU" baseline="0" dirty="0" smtClean="0"/>
                        <a:t> кол.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Задачи, кол.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1135363"/>
                  </a:ext>
                </a:extLst>
              </a:tr>
              <a:tr h="423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Служебные</a:t>
                      </a:r>
                      <a:r>
                        <a:rPr lang="ru-RU" b="1" baseline="0" dirty="0" smtClean="0"/>
                        <a:t> записки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 тыс.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894520"/>
                  </a:ext>
                </a:extLst>
              </a:tr>
              <a:tr h="73067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Распорядительные</a:t>
                      </a:r>
                      <a:r>
                        <a:rPr lang="ru-RU" b="1" baseline="0" dirty="0" smtClean="0"/>
                        <a:t> документы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 тыс.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3723812"/>
                  </a:ext>
                </a:extLst>
              </a:tr>
              <a:tr h="423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Договора (ДС)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 тыс.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9148817"/>
                  </a:ext>
                </a:extLst>
              </a:tr>
              <a:tr h="423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РНЦ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тыс.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1643193"/>
                  </a:ext>
                </a:extLst>
              </a:tr>
              <a:tr h="423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Заявка на ТМЦ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 тыс.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879063"/>
                  </a:ext>
                </a:extLst>
              </a:tr>
              <a:tr h="423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Техническое задание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тыс.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5505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проекта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54350"/>
              </p:ext>
            </p:extLst>
          </p:nvPr>
        </p:nvGraphicFramePr>
        <p:xfrm>
          <a:off x="623392" y="1268760"/>
          <a:ext cx="11038032" cy="32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121301691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530858815"/>
                    </a:ext>
                  </a:extLst>
                </a:gridCol>
                <a:gridCol w="2973136">
                  <a:extLst>
                    <a:ext uri="{9D8B030D-6E8A-4147-A177-3AD203B41FA5}">
                      <a16:colId xmlns:a16="http://schemas.microsoft.com/office/drawing/2014/main" xmlns="" val="333003996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внедрения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Документооборота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внедрения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Документооборота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531548"/>
                  </a:ext>
                </a:extLst>
              </a:tr>
              <a:tr h="440040"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Время согласования </a:t>
                      </a:r>
                      <a:r>
                        <a:rPr lang="ru-RU" b="1" baseline="0" dirty="0" smtClean="0"/>
                        <a:t>документов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2</a:t>
                      </a:r>
                      <a:r>
                        <a:rPr lang="en-US" baseline="0" dirty="0" smtClean="0"/>
                        <a:t>x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1x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676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Скорость поиска документов по запросу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5 чел. * 1 день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/>
                        <a:t>1-2 минуты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8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/>
                        <a:t>Сохранение истории работы с документами</a:t>
                      </a:r>
                      <a:endParaRPr lang="ru-RU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факт просмотра</a:t>
                      </a:r>
                      <a:endParaRPr lang="ru-RU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Просмотр, изменение,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версии файлов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97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Четкие</a:t>
                      </a:r>
                      <a:r>
                        <a:rPr lang="ru-RU" b="1" baseline="0" dirty="0" smtClean="0"/>
                        <a:t> схемы обработки документов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20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Наглядность работы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Поддержка Портал-Юг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Неудовлетворительно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Успешно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5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1703512" y="980728"/>
            <a:ext cx="5105400" cy="1404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предприятии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924945"/>
            <a:ext cx="8136904" cy="2568583"/>
          </a:xfrm>
          <a:prstGeom prst="rect">
            <a:avLst/>
          </a:prstGeom>
        </p:spPr>
      </p:pic>
      <p:pic>
        <p:nvPicPr>
          <p:cNvPr id="5" name="Picture 2" descr="ÐÐ°ÐºÐ°Ð½ÑÐ¸Ð¸ ÐºÐ¾Ð¼Ð¿Ð°Ð½Ð¸Ð¸ Ð¤ÐÐ£Ð ÐÐÐ¡Ð£ â 4 - ÑÐ°Ð±Ð¾ÑÐ° Ð² ÐÐ¾Ð²Ð¾ÑÐ¾ÑÑÐ¸Ð¹ÑÐºÐ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744131"/>
            <a:ext cx="2016224" cy="27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221" y="258187"/>
            <a:ext cx="7198403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428"/>
          <a:stretch/>
        </p:blipFill>
        <p:spPr>
          <a:xfrm>
            <a:off x="1847528" y="2708920"/>
            <a:ext cx="7797788" cy="2883024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5159896" y="5301208"/>
            <a:ext cx="5105400" cy="8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ru-RU" sz="36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dirty="0">
                <a:solidFill>
                  <a:srgbClr val="666666"/>
                </a:solidFill>
                <a:latin typeface="Arial" panose="020B0604020202020204" pitchFamily="34" charset="0"/>
              </a:rPr>
              <a:t>Саенко Сергей</a:t>
            </a:r>
            <a:br>
              <a:rPr lang="ru-RU" sz="20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ru-RU" sz="2000" b="0" dirty="0">
                <a:solidFill>
                  <a:srgbClr val="666666"/>
                </a:solidFill>
                <a:latin typeface="Arial" panose="020B0604020202020204" pitchFamily="34" charset="0"/>
              </a:rPr>
              <a:t>Руководитель ЦКД</a:t>
            </a:r>
          </a:p>
        </p:txBody>
      </p:sp>
      <p:pic>
        <p:nvPicPr>
          <p:cNvPr id="7" name="Picture 2" descr="ÐÐ°ÐºÐ°Ð½ÑÐ¸Ð¸ ÐºÐ¾Ð¼Ð¿Ð°Ð½Ð¸Ð¸ Ð¤ÐÐ£Ð ÐÐÐ¡Ð£ â 4 - ÑÐ°Ð±Ð¾ÑÐ° Ð² ÐÐ¾Ð²Ð¾ÑÐ¾ÑÑÐ¸Ð¹ÑÐºÐ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35" y="221872"/>
            <a:ext cx="1249348" cy="17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376" y="387164"/>
            <a:ext cx="8228080" cy="11157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Главное 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военно-строительное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управление №4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1915276" y="4539030"/>
            <a:ext cx="8138768" cy="191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филиалов и обособленных подразделений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во всех 4-х крайних точках страны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91544" y="4433019"/>
            <a:ext cx="5040560" cy="0"/>
          </a:xfrm>
          <a:prstGeom prst="line">
            <a:avLst/>
          </a:prstGeom>
          <a:ln>
            <a:solidFill>
              <a:srgbClr val="C62033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Объект 6"/>
          <p:cNvSpPr txBox="1">
            <a:spLocks/>
          </p:cNvSpPr>
          <p:nvPr/>
        </p:nvSpPr>
        <p:spPr bwMode="auto">
          <a:xfrm>
            <a:off x="6023992" y="2060848"/>
            <a:ext cx="48085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	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023993" y="2668891"/>
            <a:ext cx="4464497" cy="0"/>
          </a:xfrm>
          <a:prstGeom prst="line">
            <a:avLst/>
          </a:prstGeom>
          <a:ln>
            <a:solidFill>
              <a:srgbClr val="3672B7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Объект 6"/>
          <p:cNvSpPr txBox="1">
            <a:spLocks/>
          </p:cNvSpPr>
          <p:nvPr/>
        </p:nvSpPr>
        <p:spPr bwMode="auto">
          <a:xfrm>
            <a:off x="5596314" y="2668892"/>
            <a:ext cx="5040560" cy="20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b="1" dirty="0">
                <a:solidFill>
                  <a:srgbClr val="367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объектов специального и производственного назначения</a:t>
            </a:r>
            <a:endParaRPr lang="en-US" b="1" dirty="0">
              <a:solidFill>
                <a:srgbClr val="3672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604282"/>
            <a:ext cx="4008218" cy="2328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052748"/>
            <a:ext cx="291330" cy="4479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06" y="3437153"/>
            <a:ext cx="291330" cy="4479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02" y="1886434"/>
            <a:ext cx="291330" cy="4479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18" y="2334366"/>
            <a:ext cx="291330" cy="4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746" y="363392"/>
            <a:ext cx="4996345" cy="8190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наиболее известных объектов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88638" y="3718300"/>
            <a:ext cx="18970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Военная гавань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95775" y="4675124"/>
            <a:ext cx="22231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в послевоенный период и реконструкция в дальнейшем цементных и машиностроительных заводов в г. Новороссийске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184774" y="3736300"/>
            <a:ext cx="244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промышленности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56145" y="3743452"/>
            <a:ext cx="19300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Причалы во Владивостоке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204130" y="4677301"/>
            <a:ext cx="2202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реконструкция причалов главного пункта базирования Тихоокеанского флота во Владивостоке в преддверии саммита АТЭС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24000" y="4777989"/>
            <a:ext cx="2226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базирования Черноморского флота в г. Новороссийске в соответствии с ФЦП 2005-2020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74012" y="4609779"/>
            <a:ext cx="396507" cy="72000"/>
          </a:xfrm>
          <a:prstGeom prst="roundRect">
            <a:avLst/>
          </a:prstGeom>
          <a:solidFill>
            <a:srgbClr val="3672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93843" y="4609779"/>
            <a:ext cx="396507" cy="72000"/>
          </a:xfrm>
          <a:prstGeom prst="roundRect">
            <a:avLst/>
          </a:prstGeom>
          <a:solidFill>
            <a:srgbClr val="80B73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3674" y="4609779"/>
            <a:ext cx="396507" cy="72000"/>
          </a:xfrm>
          <a:prstGeom prst="roundRect">
            <a:avLst/>
          </a:prstGeom>
          <a:solidFill>
            <a:srgbClr val="C620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33505" y="4609779"/>
            <a:ext cx="396507" cy="72000"/>
          </a:xfrm>
          <a:prstGeom prst="roundRect">
            <a:avLst/>
          </a:prstGeom>
          <a:solidFill>
            <a:srgbClr val="F6A707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04838" y="4571127"/>
            <a:ext cx="396507" cy="72000"/>
          </a:xfrm>
          <a:prstGeom prst="roundRect">
            <a:avLst/>
          </a:prstGeom>
          <a:solidFill>
            <a:srgbClr val="3672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24669" y="4571127"/>
            <a:ext cx="396507" cy="72000"/>
          </a:xfrm>
          <a:prstGeom prst="roundRect">
            <a:avLst/>
          </a:prstGeom>
          <a:solidFill>
            <a:srgbClr val="80B73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44500" y="4571127"/>
            <a:ext cx="396507" cy="72000"/>
          </a:xfrm>
          <a:prstGeom prst="roundRect">
            <a:avLst/>
          </a:prstGeom>
          <a:solidFill>
            <a:srgbClr val="C620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764331" y="4571130"/>
            <a:ext cx="396507" cy="72000"/>
          </a:xfrm>
          <a:prstGeom prst="round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762254" y="4570255"/>
            <a:ext cx="396507" cy="72000"/>
          </a:xfrm>
          <a:prstGeom prst="roundRect">
            <a:avLst/>
          </a:prstGeom>
          <a:solidFill>
            <a:srgbClr val="3672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182085" y="4570255"/>
            <a:ext cx="396507" cy="72000"/>
          </a:xfrm>
          <a:prstGeom prst="round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601916" y="4570255"/>
            <a:ext cx="396507" cy="72000"/>
          </a:xfrm>
          <a:prstGeom prst="roundRect">
            <a:avLst/>
          </a:prstGeom>
          <a:solidFill>
            <a:srgbClr val="C620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021747" y="4570255"/>
            <a:ext cx="396507" cy="72000"/>
          </a:xfrm>
          <a:prstGeom prst="roundRect">
            <a:avLst/>
          </a:prstGeom>
          <a:solidFill>
            <a:srgbClr val="F6A707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755741" y="3708383"/>
            <a:ext cx="2448389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Базирование Каспийской флотилии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14143" y="4773302"/>
            <a:ext cx="21315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Дагестане ускоренными темпами создается полноценная военно-морская база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178468" y="4612123"/>
            <a:ext cx="396507" cy="72000"/>
          </a:xfrm>
          <a:prstGeom prst="roundRect">
            <a:avLst/>
          </a:prstGeom>
          <a:solidFill>
            <a:srgbClr val="3672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598299" y="4612123"/>
            <a:ext cx="396507" cy="72000"/>
          </a:xfrm>
          <a:prstGeom prst="roundRect">
            <a:avLst/>
          </a:prstGeom>
          <a:solidFill>
            <a:srgbClr val="80B73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18130" y="4612123"/>
            <a:ext cx="396507" cy="72000"/>
          </a:xfrm>
          <a:prstGeom prst="roundRect">
            <a:avLst/>
          </a:prstGeom>
          <a:solidFill>
            <a:srgbClr val="C620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437961" y="4612123"/>
            <a:ext cx="396507" cy="72000"/>
          </a:xfrm>
          <a:prstGeom prst="roundRect">
            <a:avLst/>
          </a:prstGeom>
          <a:solidFill>
            <a:srgbClr val="F6A707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1819147"/>
            <a:ext cx="2045047" cy="1747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511" y="1807424"/>
            <a:ext cx="2021086" cy="1749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558" y="1817702"/>
            <a:ext cx="2008372" cy="1744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565" y="1817702"/>
            <a:ext cx="2007191" cy="17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921" y="1506541"/>
            <a:ext cx="4479033" cy="81904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  <a:r>
              <a:rPr lang="ru-RU" sz="2800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endParaRPr lang="ru-RU" sz="28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4912" y="2683518"/>
            <a:ext cx="5263088" cy="376981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июля 2019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бумажные журналы учета документов.</a:t>
            </a:r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июля 2019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электронные журналы 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Excel +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почта.</a:t>
            </a:r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сентября 2019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внедрение Системы электронного документооборота не на платформе «1С: Предприятие».</a:t>
            </a:r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обучение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пользователей работе в СЭД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03722" y="4653136"/>
            <a:ext cx="3153921" cy="12241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73B219"/>
              </a:buClr>
              <a:buNone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 не на 1С:</a:t>
            </a:r>
          </a:p>
          <a:p>
            <a:pPr marL="252000" indent="-252000">
              <a:buClr>
                <a:srgbClr val="66666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эксплуатации – 4 мес. 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buClr>
                <a:srgbClr val="66666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пользователей – 1200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92503" y="2420896"/>
            <a:ext cx="724137" cy="72000"/>
          </a:xfrm>
          <a:prstGeom prst="roundRect">
            <a:avLst/>
          </a:prstGeom>
          <a:solidFill>
            <a:srgbClr val="3672B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59236" y="2420896"/>
            <a:ext cx="724137" cy="72000"/>
          </a:xfrm>
          <a:prstGeom prst="roundRect">
            <a:avLst/>
          </a:prstGeom>
          <a:solidFill>
            <a:srgbClr val="80B73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25969" y="2420896"/>
            <a:ext cx="724137" cy="72000"/>
          </a:xfrm>
          <a:prstGeom prst="roundRect">
            <a:avLst/>
          </a:prstGeom>
          <a:solidFill>
            <a:srgbClr val="C620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92702" y="2420896"/>
            <a:ext cx="724137" cy="72000"/>
          </a:xfrm>
          <a:prstGeom prst="roundRect">
            <a:avLst/>
          </a:prstGeom>
          <a:solidFill>
            <a:srgbClr val="F6A707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703513" y="158211"/>
            <a:ext cx="5120969" cy="81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ru-RU" sz="36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внедрения</a:t>
            </a:r>
          </a:p>
        </p:txBody>
      </p:sp>
      <p:pic>
        <p:nvPicPr>
          <p:cNvPr id="12" name="Picture 2" descr="ÐÐ°ÐºÐ°Ð½ÑÐ¸Ð¸ ÐºÐ¾Ð¼Ð¿Ð°Ð½Ð¸Ð¸ Ð¤ÐÐ£Ð ÐÐÐ¡Ð£ â 4 - ÑÐ°Ð±Ð¾ÑÐ° Ð² ÐÐ¾Ð²Ð¾ÑÐ¾ÑÑÐ¸Ð¹ÑÐºÐ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69" y="1412777"/>
            <a:ext cx="2016224" cy="27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5521" y="665740"/>
            <a:ext cx="6408713" cy="8190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Конкуренты «1С:Документооборот КОРП» на проекте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510889"/>
            <a:ext cx="5688632" cy="374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510889"/>
            <a:ext cx="5173078" cy="374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55616" y="4653136"/>
            <a:ext cx="233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СЭД «ДЕЛО»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4192" y="4550844"/>
            <a:ext cx="229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СЭД «ТЕЗИС»</a:t>
            </a:r>
          </a:p>
        </p:txBody>
      </p:sp>
    </p:spTree>
    <p:extLst>
      <p:ext uri="{BB962C8B-B14F-4D97-AF65-F5344CB8AC3E}">
        <p14:creationId xmlns:p14="http://schemas.microsoft.com/office/powerpoint/2010/main" val="20838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8"/>
          <p:cNvSpPr/>
          <p:nvPr/>
        </p:nvSpPr>
        <p:spPr>
          <a:xfrm>
            <a:off x="4879513" y="1999642"/>
            <a:ext cx="1069318" cy="1069318"/>
          </a:xfrm>
          <a:prstGeom prst="gear9">
            <a:avLst/>
          </a:prstGeom>
          <a:solidFill>
            <a:srgbClr val="3672B7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Shape 81"/>
          <p:cNvSpPr/>
          <p:nvPr/>
        </p:nvSpPr>
        <p:spPr>
          <a:xfrm>
            <a:off x="6032410" y="1701466"/>
            <a:ext cx="777686" cy="777686"/>
          </a:xfrm>
          <a:prstGeom prst="gear6">
            <a:avLst/>
          </a:prstGeom>
          <a:solidFill>
            <a:srgbClr val="80B73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7996499"/>
              <a:satOff val="-4182"/>
              <a:lumOff val="4118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Shape 87"/>
          <p:cNvSpPr/>
          <p:nvPr/>
        </p:nvSpPr>
        <p:spPr>
          <a:xfrm>
            <a:off x="6230258" y="2719722"/>
            <a:ext cx="1069318" cy="1069318"/>
          </a:xfrm>
          <a:prstGeom prst="gear9">
            <a:avLst/>
          </a:prstGeom>
          <a:solidFill>
            <a:srgbClr val="F6A707"/>
          </a:solidFill>
          <a:ln>
            <a:solidFill>
              <a:srgbClr val="F6A707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Shape 90"/>
          <p:cNvSpPr/>
          <p:nvPr/>
        </p:nvSpPr>
        <p:spPr>
          <a:xfrm>
            <a:off x="5199022" y="3438596"/>
            <a:ext cx="1257019" cy="1225342"/>
          </a:xfrm>
          <a:prstGeom prst="gear6">
            <a:avLst/>
          </a:prstGeom>
          <a:solidFill>
            <a:srgbClr val="80B73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7996499"/>
              <a:satOff val="-4182"/>
              <a:lumOff val="4118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Shape 96"/>
          <p:cNvSpPr/>
          <p:nvPr/>
        </p:nvSpPr>
        <p:spPr>
          <a:xfrm>
            <a:off x="5565799" y="5010418"/>
            <a:ext cx="933223" cy="892688"/>
          </a:xfrm>
          <a:prstGeom prst="gear9">
            <a:avLst/>
          </a:prstGeom>
          <a:solidFill>
            <a:srgbClr val="F6A707"/>
          </a:solidFill>
          <a:ln>
            <a:solidFill>
              <a:srgbClr val="F6A707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0" name="Shape 99"/>
          <p:cNvSpPr/>
          <p:nvPr/>
        </p:nvSpPr>
        <p:spPr>
          <a:xfrm>
            <a:off x="6602010" y="4507469"/>
            <a:ext cx="777686" cy="777686"/>
          </a:xfrm>
          <a:prstGeom prst="gear6">
            <a:avLst/>
          </a:prstGeom>
          <a:solidFill>
            <a:srgbClr val="3672B7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7996499"/>
              <a:satOff val="-4182"/>
              <a:lumOff val="4118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03" name="Прямая соединительная линия 102"/>
          <p:cNvCxnSpPr/>
          <p:nvPr/>
        </p:nvCxnSpPr>
        <p:spPr>
          <a:xfrm>
            <a:off x="4742728" y="1999642"/>
            <a:ext cx="0" cy="1004566"/>
          </a:xfrm>
          <a:prstGeom prst="line">
            <a:avLst/>
          </a:prstGeom>
          <a:ln>
            <a:solidFill>
              <a:srgbClr val="3672B7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7551040" y="4436759"/>
            <a:ext cx="0" cy="848397"/>
          </a:xfrm>
          <a:prstGeom prst="line">
            <a:avLst/>
          </a:prstGeom>
          <a:ln>
            <a:solidFill>
              <a:srgbClr val="3672B7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6960096" y="1682312"/>
            <a:ext cx="0" cy="785150"/>
          </a:xfrm>
          <a:prstGeom prst="line">
            <a:avLst/>
          </a:prstGeom>
          <a:ln>
            <a:solidFill>
              <a:srgbClr val="80B732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135289" y="3438596"/>
            <a:ext cx="0" cy="1225342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7414266" y="2719722"/>
            <a:ext cx="0" cy="1069318"/>
          </a:xfrm>
          <a:prstGeom prst="line">
            <a:avLst/>
          </a:prstGeom>
          <a:ln>
            <a:solidFill>
              <a:srgbClr val="F6A707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5462808" y="5023978"/>
            <a:ext cx="0" cy="1069318"/>
          </a:xfrm>
          <a:prstGeom prst="line">
            <a:avLst/>
          </a:prstGeom>
          <a:ln>
            <a:solidFill>
              <a:srgbClr val="F6A707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15481" y="2170298"/>
            <a:ext cx="323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Удобная и доступная модификация под собственные требования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84597" y="1613949"/>
            <a:ext cx="33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с другими программами 1С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529556" y="2989752"/>
            <a:ext cx="281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Совместимость лицензий 1С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038945" y="377080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Простота администрирования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7551040" y="4519923"/>
            <a:ext cx="3095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spcAft>
                <a:spcPts val="300"/>
              </a:spcAft>
              <a:buClr>
                <a:srgbClr val="0070C0"/>
              </a:buClr>
              <a:tabLst>
                <a:tab pos="542925" algn="l"/>
              </a:tabLs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Регулярная поддержка и обновления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013251" y="5108760"/>
            <a:ext cx="3297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r">
              <a:spcAft>
                <a:spcPts val="300"/>
              </a:spcAft>
              <a:buClr>
                <a:srgbClr val="0070C0"/>
              </a:buClr>
              <a:tabLst>
                <a:tab pos="542925" algn="l"/>
              </a:tabLs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Широкая распространенность специалистов на рынке</a:t>
            </a: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1875601" y="38012"/>
            <a:ext cx="8365068" cy="8190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выбора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365068" cy="6282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проекта внедрения 1С:Документооборот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97104900"/>
              </p:ext>
            </p:extLst>
          </p:nvPr>
        </p:nvGraphicFramePr>
        <p:xfrm>
          <a:off x="623392" y="476672"/>
          <a:ext cx="10153127" cy="621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8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47528" y="404665"/>
            <a:ext cx="6408712" cy="8190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в условиях самоизоляции: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антин и самоизоляция: запреты без контроля - новости Право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916833"/>
            <a:ext cx="4366592" cy="31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2024" y="1916833"/>
            <a:ext cx="5256584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Удивление и непонимание сложившейся ситуации</a:t>
            </a: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Экстренное завершение командировок</a:t>
            </a: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Удаленка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у Заказчика</a:t>
            </a: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коммуникаций</a:t>
            </a: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Смекалка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находчивость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щая тема">
  <a:themeElements>
    <a:clrScheme name="ПорталЮг">
      <a:dk1>
        <a:srgbClr val="545555"/>
      </a:dk1>
      <a:lt1>
        <a:sysClr val="window" lastClr="FFFFFF"/>
      </a:lt1>
      <a:dk2>
        <a:srgbClr val="7F7F7F"/>
      </a:dk2>
      <a:lt2>
        <a:srgbClr val="FFFFFF"/>
      </a:lt2>
      <a:accent1>
        <a:srgbClr val="3672B7"/>
      </a:accent1>
      <a:accent2>
        <a:srgbClr val="9E2133"/>
      </a:accent2>
      <a:accent3>
        <a:srgbClr val="80B732"/>
      </a:accent3>
      <a:accent4>
        <a:srgbClr val="F7A707"/>
      </a:accent4>
      <a:accent5>
        <a:srgbClr val="1F3864"/>
      </a:accent5>
      <a:accent6>
        <a:srgbClr val="70AD47"/>
      </a:accent6>
      <a:hlink>
        <a:srgbClr val="0563C1"/>
      </a:hlink>
      <a:folHlink>
        <a:srgbClr val="9E2133"/>
      </a:folHlink>
    </a:clrScheme>
    <a:fontScheme name="Портал">
      <a:majorFont>
        <a:latin typeface="Segoe UI Black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Общая тема" id="{BEF62C4F-F3A3-4E39-877D-3300D205EFBB}" vid="{BD2C9E50-1EEF-4BB0-9811-DC97FA873E1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ТемаПортал (нов логотип)</Template>
  <TotalTime>10995</TotalTime>
  <Words>620</Words>
  <Application>Microsoft Office PowerPoint</Application>
  <PresentationFormat>Широкоэкранный</PresentationFormat>
  <Paragraphs>171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Segoe UI Black</vt:lpstr>
      <vt:lpstr>Webdings</vt:lpstr>
      <vt:lpstr>Wingdings</vt:lpstr>
      <vt:lpstr>Общая тема</vt:lpstr>
      <vt:lpstr>Саенко Сергей Руководитель ЦКД</vt:lpstr>
      <vt:lpstr>Презентация PowerPoint</vt:lpstr>
      <vt:lpstr>Главное  военно-строительное управление №4</vt:lpstr>
      <vt:lpstr>Фото наиболее известных объектов</vt:lpstr>
      <vt:lpstr>Этапы цифровизации</vt:lpstr>
      <vt:lpstr>Конкуренты «1С:Документооборот КОРП» на проекте</vt:lpstr>
      <vt:lpstr>Факторы выбора</vt:lpstr>
      <vt:lpstr>Этапы проекта внедрения 1С:Документооборот</vt:lpstr>
      <vt:lpstr>Внедрение в условиях самоизоляции:</vt:lpstr>
      <vt:lpstr>Доработки системы</vt:lpstr>
      <vt:lpstr>Справочник  «Государственные контракты»</vt:lpstr>
      <vt:lpstr>Визуализация ПЭП</vt:lpstr>
      <vt:lpstr>Расширение рабочей группы бизнес-процесса</vt:lpstr>
      <vt:lpstr>Удобная работа с файлами в задачах</vt:lpstr>
      <vt:lpstr>Удобная работа с файлами в задачах</vt:lpstr>
      <vt:lpstr>Итоги внедрения</vt:lpstr>
      <vt:lpstr>Количественные показатели</vt:lpstr>
      <vt:lpstr>Внутренние документы</vt:lpstr>
      <vt:lpstr>Итоги проекта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Бирюков Сергей</dc:creator>
  <cp:lastModifiedBy>Сергей Саенко</cp:lastModifiedBy>
  <cp:revision>1073</cp:revision>
  <dcterms:created xsi:type="dcterms:W3CDTF">2013-10-03T07:38:43Z</dcterms:created>
  <dcterms:modified xsi:type="dcterms:W3CDTF">2021-02-11T16:42:39Z</dcterms:modified>
</cp:coreProperties>
</file>