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7" r:id="rId4"/>
    <p:sldId id="292" r:id="rId5"/>
    <p:sldId id="257" r:id="rId6"/>
    <p:sldId id="281" r:id="rId7"/>
    <p:sldId id="282" r:id="rId8"/>
    <p:sldId id="286" r:id="rId9"/>
    <p:sldId id="283" r:id="rId10"/>
    <p:sldId id="284" r:id="rId11"/>
    <p:sldId id="285" r:id="rId12"/>
    <p:sldId id="287" r:id="rId13"/>
    <p:sldId id="288" r:id="rId14"/>
    <p:sldId id="289" r:id="rId15"/>
    <p:sldId id="299" r:id="rId16"/>
    <p:sldId id="298" r:id="rId17"/>
    <p:sldId id="290" r:id="rId18"/>
    <p:sldId id="279" r:id="rId19"/>
    <p:sldId id="293" r:id="rId20"/>
    <p:sldId id="294" r:id="rId21"/>
    <p:sldId id="295" r:id="rId22"/>
    <p:sldId id="296" r:id="rId23"/>
    <p:sldId id="26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008000"/>
    <a:srgbClr val="E88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C101B9-7E27-4F14-9CD1-81AE3C84840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C1A9517-12F2-4AFE-AEB4-5C9A6EE75993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dirty="0" smtClean="0">
              <a:latin typeface="+mj-lt"/>
            </a:rPr>
            <a:t>Условия продажи</a:t>
          </a:r>
          <a:endParaRPr lang="ru-RU" dirty="0">
            <a:latin typeface="+mj-lt"/>
          </a:endParaRPr>
        </a:p>
      </dgm:t>
    </dgm:pt>
    <dgm:pt modelId="{055D3ED8-8D3E-4274-AA39-58512F858F06}" type="parTrans" cxnId="{50F0F9EE-F279-4D2D-9D29-56AE72A3193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77C9E80-9324-48BF-89B1-FD3C42CDEBBE}" type="sibTrans" cxnId="{50F0F9EE-F279-4D2D-9D29-56AE72A3193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7255DAF-EB20-4F74-87DF-6EC23D42A2A1}">
      <dgm:prSet phldrT="[Текст]"/>
      <dgm:spPr>
        <a:solidFill>
          <a:srgbClr val="009193"/>
        </a:solidFill>
      </dgm:spPr>
      <dgm:t>
        <a:bodyPr/>
        <a:lstStyle/>
        <a:p>
          <a:r>
            <a:rPr lang="ru-RU" dirty="0" smtClean="0">
              <a:latin typeface="+mj-lt"/>
            </a:rPr>
            <a:t>Прием и выполнение заказов</a:t>
          </a:r>
          <a:endParaRPr lang="ru-RU" dirty="0">
            <a:latin typeface="+mj-lt"/>
          </a:endParaRPr>
        </a:p>
      </dgm:t>
    </dgm:pt>
    <dgm:pt modelId="{C6A94C79-CC5E-4094-A4BD-CDF52C70A234}" type="parTrans" cxnId="{2C6976AE-06AF-4EBE-A50B-F20B5E7F01C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0859F57-DEB0-419F-8BCA-8D407BE63DCE}" type="sibTrans" cxnId="{2C6976AE-06AF-4EBE-A50B-F20B5E7F01C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60C7893-87B3-412C-AACC-97CA97FE75FA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smtClean="0">
              <a:latin typeface="+mj-lt"/>
            </a:rPr>
            <a:t>Контроль за сбытом</a:t>
          </a:r>
          <a:endParaRPr lang="ru-RU" dirty="0">
            <a:latin typeface="+mj-lt"/>
          </a:endParaRPr>
        </a:p>
      </dgm:t>
    </dgm:pt>
    <dgm:pt modelId="{A70354D9-AC1D-4449-A9D0-BE085ACF4A2E}" type="parTrans" cxnId="{20E3A114-CCBC-49A8-A980-05BB4CF9430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04B4465-0750-44F4-B2BB-268866C55F7A}" type="sibTrans" cxnId="{20E3A114-CCBC-49A8-A980-05BB4CF94305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C1D1909-D88F-45DC-819D-2C59C0615456}" type="pres">
      <dgm:prSet presAssocID="{F6C101B9-7E27-4F14-9CD1-81AE3C848408}" presName="Name0" presStyleCnt="0">
        <dgm:presLayoutVars>
          <dgm:dir/>
          <dgm:animLvl val="lvl"/>
          <dgm:resizeHandles val="exact"/>
        </dgm:presLayoutVars>
      </dgm:prSet>
      <dgm:spPr/>
    </dgm:pt>
    <dgm:pt modelId="{3C27483C-F685-4296-8664-FF21D3DEE882}" type="pres">
      <dgm:prSet presAssocID="{BC1A9517-12F2-4AFE-AEB4-5C9A6EE7599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D5488-2089-410A-B4BE-CE9E1B6A57EA}" type="pres">
      <dgm:prSet presAssocID="{D77C9E80-9324-48BF-89B1-FD3C42CDEBBE}" presName="parTxOnlySpace" presStyleCnt="0"/>
      <dgm:spPr/>
    </dgm:pt>
    <dgm:pt modelId="{783E49E2-86C9-44F2-B424-B77D665E3046}" type="pres">
      <dgm:prSet presAssocID="{87255DAF-EB20-4F74-87DF-6EC23D42A2A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3C09B-FC9D-4ED4-A6D2-8AE27A3A061C}" type="pres">
      <dgm:prSet presAssocID="{20859F57-DEB0-419F-8BCA-8D407BE63DCE}" presName="parTxOnlySpace" presStyleCnt="0"/>
      <dgm:spPr/>
    </dgm:pt>
    <dgm:pt modelId="{374C32BD-D5D5-439A-AD25-3D3CFBCE4D9D}" type="pres">
      <dgm:prSet presAssocID="{D60C7893-87B3-412C-AACC-97CA97FE75F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F479F0-B1FA-4B99-B0DB-A28CB002559B}" type="presOf" srcId="{87255DAF-EB20-4F74-87DF-6EC23D42A2A1}" destId="{783E49E2-86C9-44F2-B424-B77D665E3046}" srcOrd="0" destOrd="0" presId="urn:microsoft.com/office/officeart/2005/8/layout/chevron1"/>
    <dgm:cxn modelId="{B526D611-703D-4765-8105-B7EF96B20F39}" type="presOf" srcId="{BC1A9517-12F2-4AFE-AEB4-5C9A6EE75993}" destId="{3C27483C-F685-4296-8664-FF21D3DEE882}" srcOrd="0" destOrd="0" presId="urn:microsoft.com/office/officeart/2005/8/layout/chevron1"/>
    <dgm:cxn modelId="{50F0F9EE-F279-4D2D-9D29-56AE72A3193B}" srcId="{F6C101B9-7E27-4F14-9CD1-81AE3C848408}" destId="{BC1A9517-12F2-4AFE-AEB4-5C9A6EE75993}" srcOrd="0" destOrd="0" parTransId="{055D3ED8-8D3E-4274-AA39-58512F858F06}" sibTransId="{D77C9E80-9324-48BF-89B1-FD3C42CDEBBE}"/>
    <dgm:cxn modelId="{85406620-0F14-4B3F-B766-39418E1D24A9}" type="presOf" srcId="{F6C101B9-7E27-4F14-9CD1-81AE3C848408}" destId="{2C1D1909-D88F-45DC-819D-2C59C0615456}" srcOrd="0" destOrd="0" presId="urn:microsoft.com/office/officeart/2005/8/layout/chevron1"/>
    <dgm:cxn modelId="{2C6976AE-06AF-4EBE-A50B-F20B5E7F01CC}" srcId="{F6C101B9-7E27-4F14-9CD1-81AE3C848408}" destId="{87255DAF-EB20-4F74-87DF-6EC23D42A2A1}" srcOrd="1" destOrd="0" parTransId="{C6A94C79-CC5E-4094-A4BD-CDF52C70A234}" sibTransId="{20859F57-DEB0-419F-8BCA-8D407BE63DCE}"/>
    <dgm:cxn modelId="{70212852-FB55-42C8-96A8-63AFD7C4E6EA}" type="presOf" srcId="{D60C7893-87B3-412C-AACC-97CA97FE75FA}" destId="{374C32BD-D5D5-439A-AD25-3D3CFBCE4D9D}" srcOrd="0" destOrd="0" presId="urn:microsoft.com/office/officeart/2005/8/layout/chevron1"/>
    <dgm:cxn modelId="{20E3A114-CCBC-49A8-A980-05BB4CF94305}" srcId="{F6C101B9-7E27-4F14-9CD1-81AE3C848408}" destId="{D60C7893-87B3-412C-AACC-97CA97FE75FA}" srcOrd="2" destOrd="0" parTransId="{A70354D9-AC1D-4449-A9D0-BE085ACF4A2E}" sibTransId="{904B4465-0750-44F4-B2BB-268866C55F7A}"/>
    <dgm:cxn modelId="{5C23622B-FC18-4A22-8D71-DD2E1277578A}" type="presParOf" srcId="{2C1D1909-D88F-45DC-819D-2C59C0615456}" destId="{3C27483C-F685-4296-8664-FF21D3DEE882}" srcOrd="0" destOrd="0" presId="urn:microsoft.com/office/officeart/2005/8/layout/chevron1"/>
    <dgm:cxn modelId="{5ECC28B5-0D9F-4D18-A64A-4234EBAE09D0}" type="presParOf" srcId="{2C1D1909-D88F-45DC-819D-2C59C0615456}" destId="{999D5488-2089-410A-B4BE-CE9E1B6A57EA}" srcOrd="1" destOrd="0" presId="urn:microsoft.com/office/officeart/2005/8/layout/chevron1"/>
    <dgm:cxn modelId="{B37716D7-3870-4D5B-A719-36862FF571C0}" type="presParOf" srcId="{2C1D1909-D88F-45DC-819D-2C59C0615456}" destId="{783E49E2-86C9-44F2-B424-B77D665E3046}" srcOrd="2" destOrd="0" presId="urn:microsoft.com/office/officeart/2005/8/layout/chevron1"/>
    <dgm:cxn modelId="{A3AB9666-4D9C-4590-B1C4-C0DE061CDD4B}" type="presParOf" srcId="{2C1D1909-D88F-45DC-819D-2C59C0615456}" destId="{FDF3C09B-FC9D-4ED4-A6D2-8AE27A3A061C}" srcOrd="3" destOrd="0" presId="urn:microsoft.com/office/officeart/2005/8/layout/chevron1"/>
    <dgm:cxn modelId="{B05A5F87-FA29-44DA-9C00-91780606E393}" type="presParOf" srcId="{2C1D1909-D88F-45DC-819D-2C59C0615456}" destId="{374C32BD-D5D5-439A-AD25-3D3CFBCE4D9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C7BAE4-00AB-4BE4-88B3-C2D202E7911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3147CE-DE01-4F18-971F-4E7F392F8F2A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Оформление претензии по возникшей задолженности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EE3A91-4A5C-45D8-88A8-400CAE71CB08}" type="parTrans" cxnId="{D4523523-CB77-4472-A046-6FED292B4762}">
      <dgm:prSet/>
      <dgm:spPr/>
      <dgm:t>
        <a:bodyPr/>
        <a:lstStyle/>
        <a:p>
          <a:endParaRPr lang="ru-RU"/>
        </a:p>
      </dgm:t>
    </dgm:pt>
    <dgm:pt modelId="{A9C5755A-A54E-49C0-A510-8E05166BEB49}" type="sibTrans" cxnId="{D4523523-CB77-4472-A046-6FED292B4762}">
      <dgm:prSet/>
      <dgm:spPr/>
      <dgm:t>
        <a:bodyPr/>
        <a:lstStyle/>
        <a:p>
          <a:endParaRPr lang="ru-RU"/>
        </a:p>
      </dgm:t>
    </dgm:pt>
    <dgm:pt modelId="{7E163991-51A1-4845-B0C0-801268237D48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Отправка претензии клиенту	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D0DDF-9817-4A2A-9FDC-C69BD58FF36E}" type="parTrans" cxnId="{DD89BDB6-9243-45F1-853D-3FA50A7F53C4}">
      <dgm:prSet/>
      <dgm:spPr/>
      <dgm:t>
        <a:bodyPr/>
        <a:lstStyle/>
        <a:p>
          <a:endParaRPr lang="ru-RU"/>
        </a:p>
      </dgm:t>
    </dgm:pt>
    <dgm:pt modelId="{981439B8-D4ED-4EC1-A99C-BD5E82967C06}" type="sibTrans" cxnId="{DD89BDB6-9243-45F1-853D-3FA50A7F53C4}">
      <dgm:prSet/>
      <dgm:spPr/>
      <dgm:t>
        <a:bodyPr/>
        <a:lstStyle/>
        <a:p>
          <a:endParaRPr lang="ru-RU"/>
        </a:p>
      </dgm:t>
    </dgm:pt>
    <dgm:pt modelId="{BCFD162A-D69C-438A-B0E1-F70CE4885DA5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Расчет искового заявления по непогашенной претензии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EE72C5-94A8-46FC-AE2E-7BA0CD4E4A65}" type="parTrans" cxnId="{7795FDE1-BD46-459D-ADB4-95945C09D840}">
      <dgm:prSet/>
      <dgm:spPr/>
      <dgm:t>
        <a:bodyPr/>
        <a:lstStyle/>
        <a:p>
          <a:endParaRPr lang="ru-RU"/>
        </a:p>
      </dgm:t>
    </dgm:pt>
    <dgm:pt modelId="{59AABDB2-7D83-4AE7-A8F0-3780829A19D6}" type="sibTrans" cxnId="{7795FDE1-BD46-459D-ADB4-95945C09D840}">
      <dgm:prSet/>
      <dgm:spPr/>
      <dgm:t>
        <a:bodyPr/>
        <a:lstStyle/>
        <a:p>
          <a:endParaRPr lang="ru-RU"/>
        </a:p>
      </dgm:t>
    </dgm:pt>
    <dgm:pt modelId="{361C54DD-6FE7-084D-B519-505A9F63A3C0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Отправка искового в суд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6E73EC-3C48-D940-B8A2-EEC5EB724C3F}" type="parTrans" cxnId="{876C2BC9-6E68-7247-8B22-F1E3A820730C}">
      <dgm:prSet/>
      <dgm:spPr/>
      <dgm:t>
        <a:bodyPr/>
        <a:lstStyle/>
        <a:p>
          <a:endParaRPr lang="ru-RU"/>
        </a:p>
      </dgm:t>
    </dgm:pt>
    <dgm:pt modelId="{FB961DEB-176A-164C-A4EA-084CF05B43BF}" type="sibTrans" cxnId="{876C2BC9-6E68-7247-8B22-F1E3A820730C}">
      <dgm:prSet/>
      <dgm:spPr/>
      <dgm:t>
        <a:bodyPr/>
        <a:lstStyle/>
        <a:p>
          <a:endParaRPr lang="ru-RU"/>
        </a:p>
      </dgm:t>
    </dgm:pt>
    <dgm:pt modelId="{CAF6D73A-42E1-4678-8B4B-B9F180A40F85}" type="pres">
      <dgm:prSet presAssocID="{B9C7BAE4-00AB-4BE4-88B3-C2D202E7911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48DAA4-175E-4685-A0D5-102F170EED2E}" type="pres">
      <dgm:prSet presAssocID="{B9C7BAE4-00AB-4BE4-88B3-C2D202E7911B}" presName="dummyMaxCanvas" presStyleCnt="0">
        <dgm:presLayoutVars/>
      </dgm:prSet>
      <dgm:spPr/>
    </dgm:pt>
    <dgm:pt modelId="{F795F921-485F-B048-997B-45B981BC6DC4}" type="pres">
      <dgm:prSet presAssocID="{B9C7BAE4-00AB-4BE4-88B3-C2D202E7911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B1022-0E72-9941-9A92-D6E7EAFA59E4}" type="pres">
      <dgm:prSet presAssocID="{B9C7BAE4-00AB-4BE4-88B3-C2D202E7911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735BA4-0116-7A4E-9F4E-757A1BD8A68F}" type="pres">
      <dgm:prSet presAssocID="{B9C7BAE4-00AB-4BE4-88B3-C2D202E7911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9C480-167E-424A-8A00-C12699ED1B5E}" type="pres">
      <dgm:prSet presAssocID="{B9C7BAE4-00AB-4BE4-88B3-C2D202E7911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99A53-13FA-A144-B189-2AFC62F9D770}" type="pres">
      <dgm:prSet presAssocID="{B9C7BAE4-00AB-4BE4-88B3-C2D202E7911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7B600-9795-BD43-957D-83064EE372DE}" type="pres">
      <dgm:prSet presAssocID="{B9C7BAE4-00AB-4BE4-88B3-C2D202E7911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A02037-1A1C-D742-8A66-110DF1BF706F}" type="pres">
      <dgm:prSet presAssocID="{B9C7BAE4-00AB-4BE4-88B3-C2D202E7911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4E9D9-A347-5F48-A95F-8F97AFCF231A}" type="pres">
      <dgm:prSet presAssocID="{B9C7BAE4-00AB-4BE4-88B3-C2D202E7911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A68D1-48C8-B845-B69F-9A8CB11CD4FA}" type="pres">
      <dgm:prSet presAssocID="{B9C7BAE4-00AB-4BE4-88B3-C2D202E7911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D9939-1A89-FA4A-9CA0-85135AF1AD8A}" type="pres">
      <dgm:prSet presAssocID="{B9C7BAE4-00AB-4BE4-88B3-C2D202E7911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1B8C0-0925-BC40-8BB1-F12416160408}" type="pres">
      <dgm:prSet presAssocID="{B9C7BAE4-00AB-4BE4-88B3-C2D202E7911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4686EF-8D6C-CB4C-8A1E-5C49B509A99E}" type="presOf" srcId="{7E163991-51A1-4845-B0C0-801268237D48}" destId="{80AB1022-0E72-9941-9A92-D6E7EAFA59E4}" srcOrd="0" destOrd="0" presId="urn:microsoft.com/office/officeart/2005/8/layout/vProcess5"/>
    <dgm:cxn modelId="{DD89BDB6-9243-45F1-853D-3FA50A7F53C4}" srcId="{B9C7BAE4-00AB-4BE4-88B3-C2D202E7911B}" destId="{7E163991-51A1-4845-B0C0-801268237D48}" srcOrd="1" destOrd="0" parTransId="{012D0DDF-9817-4A2A-9FDC-C69BD58FF36E}" sibTransId="{981439B8-D4ED-4EC1-A99C-BD5E82967C06}"/>
    <dgm:cxn modelId="{18587DB4-7350-3F44-A73C-C54907F31D6B}" type="presOf" srcId="{AA3147CE-DE01-4F18-971F-4E7F392F8F2A}" destId="{F795F921-485F-B048-997B-45B981BC6DC4}" srcOrd="0" destOrd="0" presId="urn:microsoft.com/office/officeart/2005/8/layout/vProcess5"/>
    <dgm:cxn modelId="{FC36308B-198F-1C40-BD54-4E2C20494963}" type="presOf" srcId="{361C54DD-6FE7-084D-B519-505A9F63A3C0}" destId="{8B39C480-167E-424A-8A00-C12699ED1B5E}" srcOrd="0" destOrd="0" presId="urn:microsoft.com/office/officeart/2005/8/layout/vProcess5"/>
    <dgm:cxn modelId="{7795FDE1-BD46-459D-ADB4-95945C09D840}" srcId="{B9C7BAE4-00AB-4BE4-88B3-C2D202E7911B}" destId="{BCFD162A-D69C-438A-B0E1-F70CE4885DA5}" srcOrd="2" destOrd="0" parTransId="{8DEE72C5-94A8-46FC-AE2E-7BA0CD4E4A65}" sibTransId="{59AABDB2-7D83-4AE7-A8F0-3780829A19D6}"/>
    <dgm:cxn modelId="{401FC1C2-37A2-A54E-98AB-8C49D507D315}" type="presOf" srcId="{361C54DD-6FE7-084D-B519-505A9F63A3C0}" destId="{FDD1B8C0-0925-BC40-8BB1-F12416160408}" srcOrd="1" destOrd="0" presId="urn:microsoft.com/office/officeart/2005/8/layout/vProcess5"/>
    <dgm:cxn modelId="{1771A600-F94C-A049-8C66-5A4D1A1896EB}" type="presOf" srcId="{A9C5755A-A54E-49C0-A510-8E05166BEB49}" destId="{4D199A53-13FA-A144-B189-2AFC62F9D770}" srcOrd="0" destOrd="0" presId="urn:microsoft.com/office/officeart/2005/8/layout/vProcess5"/>
    <dgm:cxn modelId="{4C476FE1-D5A6-284D-8321-2405FB76FB5C}" type="presOf" srcId="{59AABDB2-7D83-4AE7-A8F0-3780829A19D6}" destId="{79A02037-1A1C-D742-8A66-110DF1BF706F}" srcOrd="0" destOrd="0" presId="urn:microsoft.com/office/officeart/2005/8/layout/vProcess5"/>
    <dgm:cxn modelId="{D4523523-CB77-4472-A046-6FED292B4762}" srcId="{B9C7BAE4-00AB-4BE4-88B3-C2D202E7911B}" destId="{AA3147CE-DE01-4F18-971F-4E7F392F8F2A}" srcOrd="0" destOrd="0" parTransId="{4CEE3A91-4A5C-45D8-88A8-400CAE71CB08}" sibTransId="{A9C5755A-A54E-49C0-A510-8E05166BEB49}"/>
    <dgm:cxn modelId="{8918B0D8-86E5-E542-9D0B-3621E117269A}" type="presOf" srcId="{7E163991-51A1-4845-B0C0-801268237D48}" destId="{313A68D1-48C8-B845-B69F-9A8CB11CD4FA}" srcOrd="1" destOrd="0" presId="urn:microsoft.com/office/officeart/2005/8/layout/vProcess5"/>
    <dgm:cxn modelId="{876C2BC9-6E68-7247-8B22-F1E3A820730C}" srcId="{B9C7BAE4-00AB-4BE4-88B3-C2D202E7911B}" destId="{361C54DD-6FE7-084D-B519-505A9F63A3C0}" srcOrd="3" destOrd="0" parTransId="{AC6E73EC-3C48-D940-B8A2-EEC5EB724C3F}" sibTransId="{FB961DEB-176A-164C-A4EA-084CF05B43BF}"/>
    <dgm:cxn modelId="{D75CCA98-0393-0446-A790-6D0E6620F1B6}" type="presOf" srcId="{AA3147CE-DE01-4F18-971F-4E7F392F8F2A}" destId="{EDA4E9D9-A347-5F48-A95F-8F97AFCF231A}" srcOrd="1" destOrd="0" presId="urn:microsoft.com/office/officeart/2005/8/layout/vProcess5"/>
    <dgm:cxn modelId="{36FC6B0D-7B7B-4F47-86C0-A2CF6805B8DE}" type="presOf" srcId="{BCFD162A-D69C-438A-B0E1-F70CE4885DA5}" destId="{081D9939-1A89-FA4A-9CA0-85135AF1AD8A}" srcOrd="1" destOrd="0" presId="urn:microsoft.com/office/officeart/2005/8/layout/vProcess5"/>
    <dgm:cxn modelId="{5468E898-AAC7-43FD-B244-3E21240567F9}" type="presOf" srcId="{B9C7BAE4-00AB-4BE4-88B3-C2D202E7911B}" destId="{CAF6D73A-42E1-4678-8B4B-B9F180A40F85}" srcOrd="0" destOrd="0" presId="urn:microsoft.com/office/officeart/2005/8/layout/vProcess5"/>
    <dgm:cxn modelId="{57D0EE24-1769-5A49-B128-BB9A28FAEB91}" type="presOf" srcId="{BCFD162A-D69C-438A-B0E1-F70CE4885DA5}" destId="{80735BA4-0116-7A4E-9F4E-757A1BD8A68F}" srcOrd="0" destOrd="0" presId="urn:microsoft.com/office/officeart/2005/8/layout/vProcess5"/>
    <dgm:cxn modelId="{322279A0-000C-CB44-A6D6-8DCE07AFF0AD}" type="presOf" srcId="{981439B8-D4ED-4EC1-A99C-BD5E82967C06}" destId="{BEC7B600-9795-BD43-957D-83064EE372DE}" srcOrd="0" destOrd="0" presId="urn:microsoft.com/office/officeart/2005/8/layout/vProcess5"/>
    <dgm:cxn modelId="{4F630756-B460-4DE2-9202-88253DE15716}" type="presParOf" srcId="{CAF6D73A-42E1-4678-8B4B-B9F180A40F85}" destId="{5748DAA4-175E-4685-A0D5-102F170EED2E}" srcOrd="0" destOrd="0" presId="urn:microsoft.com/office/officeart/2005/8/layout/vProcess5"/>
    <dgm:cxn modelId="{DE8EAA76-E85B-B842-92F7-BA9DB250B7C7}" type="presParOf" srcId="{CAF6D73A-42E1-4678-8B4B-B9F180A40F85}" destId="{F795F921-485F-B048-997B-45B981BC6DC4}" srcOrd="1" destOrd="0" presId="urn:microsoft.com/office/officeart/2005/8/layout/vProcess5"/>
    <dgm:cxn modelId="{D04665BD-CF4B-0241-94CC-D6C81E4BF3FA}" type="presParOf" srcId="{CAF6D73A-42E1-4678-8B4B-B9F180A40F85}" destId="{80AB1022-0E72-9941-9A92-D6E7EAFA59E4}" srcOrd="2" destOrd="0" presId="urn:microsoft.com/office/officeart/2005/8/layout/vProcess5"/>
    <dgm:cxn modelId="{1C3D1B30-9956-D94E-A39F-483F4790F662}" type="presParOf" srcId="{CAF6D73A-42E1-4678-8B4B-B9F180A40F85}" destId="{80735BA4-0116-7A4E-9F4E-757A1BD8A68F}" srcOrd="3" destOrd="0" presId="urn:microsoft.com/office/officeart/2005/8/layout/vProcess5"/>
    <dgm:cxn modelId="{5419DF6C-E9AA-BB49-BF5E-238C15EA1DB5}" type="presParOf" srcId="{CAF6D73A-42E1-4678-8B4B-B9F180A40F85}" destId="{8B39C480-167E-424A-8A00-C12699ED1B5E}" srcOrd="4" destOrd="0" presId="urn:microsoft.com/office/officeart/2005/8/layout/vProcess5"/>
    <dgm:cxn modelId="{D2F91F0A-DE87-7A43-A64E-D20609D751C4}" type="presParOf" srcId="{CAF6D73A-42E1-4678-8B4B-B9F180A40F85}" destId="{4D199A53-13FA-A144-B189-2AFC62F9D770}" srcOrd="5" destOrd="0" presId="urn:microsoft.com/office/officeart/2005/8/layout/vProcess5"/>
    <dgm:cxn modelId="{42D4A96F-F807-2349-AE50-E94E7F9164E3}" type="presParOf" srcId="{CAF6D73A-42E1-4678-8B4B-B9F180A40F85}" destId="{BEC7B600-9795-BD43-957D-83064EE372DE}" srcOrd="6" destOrd="0" presId="urn:microsoft.com/office/officeart/2005/8/layout/vProcess5"/>
    <dgm:cxn modelId="{1FCE9652-9ADB-D141-ABE0-432E713C4AF2}" type="presParOf" srcId="{CAF6D73A-42E1-4678-8B4B-B9F180A40F85}" destId="{79A02037-1A1C-D742-8A66-110DF1BF706F}" srcOrd="7" destOrd="0" presId="urn:microsoft.com/office/officeart/2005/8/layout/vProcess5"/>
    <dgm:cxn modelId="{3410E2D0-3ADB-7D4F-9928-383CCA090F0A}" type="presParOf" srcId="{CAF6D73A-42E1-4678-8B4B-B9F180A40F85}" destId="{EDA4E9D9-A347-5F48-A95F-8F97AFCF231A}" srcOrd="8" destOrd="0" presId="urn:microsoft.com/office/officeart/2005/8/layout/vProcess5"/>
    <dgm:cxn modelId="{00AE0E72-7FE1-EF4E-957E-40D8BD83168E}" type="presParOf" srcId="{CAF6D73A-42E1-4678-8B4B-B9F180A40F85}" destId="{313A68D1-48C8-B845-B69F-9A8CB11CD4FA}" srcOrd="9" destOrd="0" presId="urn:microsoft.com/office/officeart/2005/8/layout/vProcess5"/>
    <dgm:cxn modelId="{50B052CC-9F6A-4F4B-A9DC-460FD774A0F9}" type="presParOf" srcId="{CAF6D73A-42E1-4678-8B4B-B9F180A40F85}" destId="{081D9939-1A89-FA4A-9CA0-85135AF1AD8A}" srcOrd="10" destOrd="0" presId="urn:microsoft.com/office/officeart/2005/8/layout/vProcess5"/>
    <dgm:cxn modelId="{F223F0A5-B6E7-8249-B5DC-0AFC8487B38F}" type="presParOf" srcId="{CAF6D73A-42E1-4678-8B4B-B9F180A40F85}" destId="{FDD1B8C0-0925-BC40-8BB1-F1241616040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C7BAE4-00AB-4BE4-88B3-C2D202E7911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3147CE-DE01-4F18-971F-4E7F392F8F2A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и утверждение нового брифа (скидки/акции)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EE3A91-4A5C-45D8-88A8-400CAE71CB08}" type="parTrans" cxnId="{D4523523-CB77-4472-A046-6FED292B4762}">
      <dgm:prSet/>
      <dgm:spPr/>
      <dgm:t>
        <a:bodyPr/>
        <a:lstStyle/>
        <a:p>
          <a:endParaRPr lang="ru-RU"/>
        </a:p>
      </dgm:t>
    </dgm:pt>
    <dgm:pt modelId="{A9C5755A-A54E-49C0-A510-8E05166BEB49}" type="sibTrans" cxnId="{D4523523-CB77-4472-A046-6FED292B4762}">
      <dgm:prSet/>
      <dgm:spPr/>
      <dgm:t>
        <a:bodyPr/>
        <a:lstStyle/>
        <a:p>
          <a:endParaRPr lang="ru-RU"/>
        </a:p>
      </dgm:t>
    </dgm:pt>
    <dgm:pt modelId="{7E163991-51A1-4845-B0C0-801268237D48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Предоставление оперативных скидок в документах продаж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D0DDF-9817-4A2A-9FDC-C69BD58FF36E}" type="parTrans" cxnId="{DD89BDB6-9243-45F1-853D-3FA50A7F53C4}">
      <dgm:prSet/>
      <dgm:spPr/>
      <dgm:t>
        <a:bodyPr/>
        <a:lstStyle/>
        <a:p>
          <a:endParaRPr lang="ru-RU"/>
        </a:p>
      </dgm:t>
    </dgm:pt>
    <dgm:pt modelId="{981439B8-D4ED-4EC1-A99C-BD5E82967C06}" type="sibTrans" cxnId="{DD89BDB6-9243-45F1-853D-3FA50A7F53C4}">
      <dgm:prSet/>
      <dgm:spPr/>
      <dgm:t>
        <a:bodyPr/>
        <a:lstStyle/>
        <a:p>
          <a:endParaRPr lang="ru-RU"/>
        </a:p>
      </dgm:t>
    </dgm:pt>
    <dgm:pt modelId="{BCFD162A-D69C-438A-B0E1-F70CE4885DA5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Расчет и утверждение накопительных бонусов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EE72C5-94A8-46FC-AE2E-7BA0CD4E4A65}" type="parTrans" cxnId="{7795FDE1-BD46-459D-ADB4-95945C09D840}">
      <dgm:prSet/>
      <dgm:spPr/>
      <dgm:t>
        <a:bodyPr/>
        <a:lstStyle/>
        <a:p>
          <a:endParaRPr lang="ru-RU"/>
        </a:p>
      </dgm:t>
    </dgm:pt>
    <dgm:pt modelId="{59AABDB2-7D83-4AE7-A8F0-3780829A19D6}" type="sibTrans" cxnId="{7795FDE1-BD46-459D-ADB4-95945C09D840}">
      <dgm:prSet/>
      <dgm:spPr/>
      <dgm:t>
        <a:bodyPr/>
        <a:lstStyle/>
        <a:p>
          <a:endParaRPr lang="ru-RU"/>
        </a:p>
      </dgm:t>
    </dgm:pt>
    <dgm:pt modelId="{361C54DD-6FE7-084D-B519-505A9F63A3C0}">
      <dgm:prSet/>
      <dgm:spPr>
        <a:solidFill>
          <a:schemeClr val="accent1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Погашение бонусов (корректировка расчетов и т.п.)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6E73EC-3C48-D940-B8A2-EEC5EB724C3F}" type="parTrans" cxnId="{876C2BC9-6E68-7247-8B22-F1E3A820730C}">
      <dgm:prSet/>
      <dgm:spPr/>
      <dgm:t>
        <a:bodyPr/>
        <a:lstStyle/>
        <a:p>
          <a:endParaRPr lang="ru-RU"/>
        </a:p>
      </dgm:t>
    </dgm:pt>
    <dgm:pt modelId="{FB961DEB-176A-164C-A4EA-084CF05B43BF}" type="sibTrans" cxnId="{876C2BC9-6E68-7247-8B22-F1E3A820730C}">
      <dgm:prSet/>
      <dgm:spPr/>
      <dgm:t>
        <a:bodyPr/>
        <a:lstStyle/>
        <a:p>
          <a:endParaRPr lang="ru-RU"/>
        </a:p>
      </dgm:t>
    </dgm:pt>
    <dgm:pt modelId="{CAF6D73A-42E1-4678-8B4B-B9F180A40F85}" type="pres">
      <dgm:prSet presAssocID="{B9C7BAE4-00AB-4BE4-88B3-C2D202E7911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48DAA4-175E-4685-A0D5-102F170EED2E}" type="pres">
      <dgm:prSet presAssocID="{B9C7BAE4-00AB-4BE4-88B3-C2D202E7911B}" presName="dummyMaxCanvas" presStyleCnt="0">
        <dgm:presLayoutVars/>
      </dgm:prSet>
      <dgm:spPr/>
    </dgm:pt>
    <dgm:pt modelId="{F795F921-485F-B048-997B-45B981BC6DC4}" type="pres">
      <dgm:prSet presAssocID="{B9C7BAE4-00AB-4BE4-88B3-C2D202E7911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B1022-0E72-9941-9A92-D6E7EAFA59E4}" type="pres">
      <dgm:prSet presAssocID="{B9C7BAE4-00AB-4BE4-88B3-C2D202E7911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735BA4-0116-7A4E-9F4E-757A1BD8A68F}" type="pres">
      <dgm:prSet presAssocID="{B9C7BAE4-00AB-4BE4-88B3-C2D202E7911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9C480-167E-424A-8A00-C12699ED1B5E}" type="pres">
      <dgm:prSet presAssocID="{B9C7BAE4-00AB-4BE4-88B3-C2D202E7911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199A53-13FA-A144-B189-2AFC62F9D770}" type="pres">
      <dgm:prSet presAssocID="{B9C7BAE4-00AB-4BE4-88B3-C2D202E7911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7B600-9795-BD43-957D-83064EE372DE}" type="pres">
      <dgm:prSet presAssocID="{B9C7BAE4-00AB-4BE4-88B3-C2D202E7911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A02037-1A1C-D742-8A66-110DF1BF706F}" type="pres">
      <dgm:prSet presAssocID="{B9C7BAE4-00AB-4BE4-88B3-C2D202E7911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4E9D9-A347-5F48-A95F-8F97AFCF231A}" type="pres">
      <dgm:prSet presAssocID="{B9C7BAE4-00AB-4BE4-88B3-C2D202E7911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A68D1-48C8-B845-B69F-9A8CB11CD4FA}" type="pres">
      <dgm:prSet presAssocID="{B9C7BAE4-00AB-4BE4-88B3-C2D202E7911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D9939-1A89-FA4A-9CA0-85135AF1AD8A}" type="pres">
      <dgm:prSet presAssocID="{B9C7BAE4-00AB-4BE4-88B3-C2D202E7911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1B8C0-0925-BC40-8BB1-F12416160408}" type="pres">
      <dgm:prSet presAssocID="{B9C7BAE4-00AB-4BE4-88B3-C2D202E7911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4686EF-8D6C-CB4C-8A1E-5C49B509A99E}" type="presOf" srcId="{7E163991-51A1-4845-B0C0-801268237D48}" destId="{80AB1022-0E72-9941-9A92-D6E7EAFA59E4}" srcOrd="0" destOrd="0" presId="urn:microsoft.com/office/officeart/2005/8/layout/vProcess5"/>
    <dgm:cxn modelId="{DD89BDB6-9243-45F1-853D-3FA50A7F53C4}" srcId="{B9C7BAE4-00AB-4BE4-88B3-C2D202E7911B}" destId="{7E163991-51A1-4845-B0C0-801268237D48}" srcOrd="1" destOrd="0" parTransId="{012D0DDF-9817-4A2A-9FDC-C69BD58FF36E}" sibTransId="{981439B8-D4ED-4EC1-A99C-BD5E82967C06}"/>
    <dgm:cxn modelId="{18587DB4-7350-3F44-A73C-C54907F31D6B}" type="presOf" srcId="{AA3147CE-DE01-4F18-971F-4E7F392F8F2A}" destId="{F795F921-485F-B048-997B-45B981BC6DC4}" srcOrd="0" destOrd="0" presId="urn:microsoft.com/office/officeart/2005/8/layout/vProcess5"/>
    <dgm:cxn modelId="{FC36308B-198F-1C40-BD54-4E2C20494963}" type="presOf" srcId="{361C54DD-6FE7-084D-B519-505A9F63A3C0}" destId="{8B39C480-167E-424A-8A00-C12699ED1B5E}" srcOrd="0" destOrd="0" presId="urn:microsoft.com/office/officeart/2005/8/layout/vProcess5"/>
    <dgm:cxn modelId="{7795FDE1-BD46-459D-ADB4-95945C09D840}" srcId="{B9C7BAE4-00AB-4BE4-88B3-C2D202E7911B}" destId="{BCFD162A-D69C-438A-B0E1-F70CE4885DA5}" srcOrd="2" destOrd="0" parTransId="{8DEE72C5-94A8-46FC-AE2E-7BA0CD4E4A65}" sibTransId="{59AABDB2-7D83-4AE7-A8F0-3780829A19D6}"/>
    <dgm:cxn modelId="{401FC1C2-37A2-A54E-98AB-8C49D507D315}" type="presOf" srcId="{361C54DD-6FE7-084D-B519-505A9F63A3C0}" destId="{FDD1B8C0-0925-BC40-8BB1-F12416160408}" srcOrd="1" destOrd="0" presId="urn:microsoft.com/office/officeart/2005/8/layout/vProcess5"/>
    <dgm:cxn modelId="{1771A600-F94C-A049-8C66-5A4D1A1896EB}" type="presOf" srcId="{A9C5755A-A54E-49C0-A510-8E05166BEB49}" destId="{4D199A53-13FA-A144-B189-2AFC62F9D770}" srcOrd="0" destOrd="0" presId="urn:microsoft.com/office/officeart/2005/8/layout/vProcess5"/>
    <dgm:cxn modelId="{4C476FE1-D5A6-284D-8321-2405FB76FB5C}" type="presOf" srcId="{59AABDB2-7D83-4AE7-A8F0-3780829A19D6}" destId="{79A02037-1A1C-D742-8A66-110DF1BF706F}" srcOrd="0" destOrd="0" presId="urn:microsoft.com/office/officeart/2005/8/layout/vProcess5"/>
    <dgm:cxn modelId="{D4523523-CB77-4472-A046-6FED292B4762}" srcId="{B9C7BAE4-00AB-4BE4-88B3-C2D202E7911B}" destId="{AA3147CE-DE01-4F18-971F-4E7F392F8F2A}" srcOrd="0" destOrd="0" parTransId="{4CEE3A91-4A5C-45D8-88A8-400CAE71CB08}" sibTransId="{A9C5755A-A54E-49C0-A510-8E05166BEB49}"/>
    <dgm:cxn modelId="{8918B0D8-86E5-E542-9D0B-3621E117269A}" type="presOf" srcId="{7E163991-51A1-4845-B0C0-801268237D48}" destId="{313A68D1-48C8-B845-B69F-9A8CB11CD4FA}" srcOrd="1" destOrd="0" presId="urn:microsoft.com/office/officeart/2005/8/layout/vProcess5"/>
    <dgm:cxn modelId="{876C2BC9-6E68-7247-8B22-F1E3A820730C}" srcId="{B9C7BAE4-00AB-4BE4-88B3-C2D202E7911B}" destId="{361C54DD-6FE7-084D-B519-505A9F63A3C0}" srcOrd="3" destOrd="0" parTransId="{AC6E73EC-3C48-D940-B8A2-EEC5EB724C3F}" sibTransId="{FB961DEB-176A-164C-A4EA-084CF05B43BF}"/>
    <dgm:cxn modelId="{D75CCA98-0393-0446-A790-6D0E6620F1B6}" type="presOf" srcId="{AA3147CE-DE01-4F18-971F-4E7F392F8F2A}" destId="{EDA4E9D9-A347-5F48-A95F-8F97AFCF231A}" srcOrd="1" destOrd="0" presId="urn:microsoft.com/office/officeart/2005/8/layout/vProcess5"/>
    <dgm:cxn modelId="{36FC6B0D-7B7B-4F47-86C0-A2CF6805B8DE}" type="presOf" srcId="{BCFD162A-D69C-438A-B0E1-F70CE4885DA5}" destId="{081D9939-1A89-FA4A-9CA0-85135AF1AD8A}" srcOrd="1" destOrd="0" presId="urn:microsoft.com/office/officeart/2005/8/layout/vProcess5"/>
    <dgm:cxn modelId="{5468E898-AAC7-43FD-B244-3E21240567F9}" type="presOf" srcId="{B9C7BAE4-00AB-4BE4-88B3-C2D202E7911B}" destId="{CAF6D73A-42E1-4678-8B4B-B9F180A40F85}" srcOrd="0" destOrd="0" presId="urn:microsoft.com/office/officeart/2005/8/layout/vProcess5"/>
    <dgm:cxn modelId="{57D0EE24-1769-5A49-B128-BB9A28FAEB91}" type="presOf" srcId="{BCFD162A-D69C-438A-B0E1-F70CE4885DA5}" destId="{80735BA4-0116-7A4E-9F4E-757A1BD8A68F}" srcOrd="0" destOrd="0" presId="urn:microsoft.com/office/officeart/2005/8/layout/vProcess5"/>
    <dgm:cxn modelId="{322279A0-000C-CB44-A6D6-8DCE07AFF0AD}" type="presOf" srcId="{981439B8-D4ED-4EC1-A99C-BD5E82967C06}" destId="{BEC7B600-9795-BD43-957D-83064EE372DE}" srcOrd="0" destOrd="0" presId="urn:microsoft.com/office/officeart/2005/8/layout/vProcess5"/>
    <dgm:cxn modelId="{4F630756-B460-4DE2-9202-88253DE15716}" type="presParOf" srcId="{CAF6D73A-42E1-4678-8B4B-B9F180A40F85}" destId="{5748DAA4-175E-4685-A0D5-102F170EED2E}" srcOrd="0" destOrd="0" presId="urn:microsoft.com/office/officeart/2005/8/layout/vProcess5"/>
    <dgm:cxn modelId="{DE8EAA76-E85B-B842-92F7-BA9DB250B7C7}" type="presParOf" srcId="{CAF6D73A-42E1-4678-8B4B-B9F180A40F85}" destId="{F795F921-485F-B048-997B-45B981BC6DC4}" srcOrd="1" destOrd="0" presId="urn:microsoft.com/office/officeart/2005/8/layout/vProcess5"/>
    <dgm:cxn modelId="{D04665BD-CF4B-0241-94CC-D6C81E4BF3FA}" type="presParOf" srcId="{CAF6D73A-42E1-4678-8B4B-B9F180A40F85}" destId="{80AB1022-0E72-9941-9A92-D6E7EAFA59E4}" srcOrd="2" destOrd="0" presId="urn:microsoft.com/office/officeart/2005/8/layout/vProcess5"/>
    <dgm:cxn modelId="{1C3D1B30-9956-D94E-A39F-483F4790F662}" type="presParOf" srcId="{CAF6D73A-42E1-4678-8B4B-B9F180A40F85}" destId="{80735BA4-0116-7A4E-9F4E-757A1BD8A68F}" srcOrd="3" destOrd="0" presId="urn:microsoft.com/office/officeart/2005/8/layout/vProcess5"/>
    <dgm:cxn modelId="{5419DF6C-E9AA-BB49-BF5E-238C15EA1DB5}" type="presParOf" srcId="{CAF6D73A-42E1-4678-8B4B-B9F180A40F85}" destId="{8B39C480-167E-424A-8A00-C12699ED1B5E}" srcOrd="4" destOrd="0" presId="urn:microsoft.com/office/officeart/2005/8/layout/vProcess5"/>
    <dgm:cxn modelId="{D2F91F0A-DE87-7A43-A64E-D20609D751C4}" type="presParOf" srcId="{CAF6D73A-42E1-4678-8B4B-B9F180A40F85}" destId="{4D199A53-13FA-A144-B189-2AFC62F9D770}" srcOrd="5" destOrd="0" presId="urn:microsoft.com/office/officeart/2005/8/layout/vProcess5"/>
    <dgm:cxn modelId="{42D4A96F-F807-2349-AE50-E94E7F9164E3}" type="presParOf" srcId="{CAF6D73A-42E1-4678-8B4B-B9F180A40F85}" destId="{BEC7B600-9795-BD43-957D-83064EE372DE}" srcOrd="6" destOrd="0" presId="urn:microsoft.com/office/officeart/2005/8/layout/vProcess5"/>
    <dgm:cxn modelId="{1FCE9652-9ADB-D141-ABE0-432E713C4AF2}" type="presParOf" srcId="{CAF6D73A-42E1-4678-8B4B-B9F180A40F85}" destId="{79A02037-1A1C-D742-8A66-110DF1BF706F}" srcOrd="7" destOrd="0" presId="urn:microsoft.com/office/officeart/2005/8/layout/vProcess5"/>
    <dgm:cxn modelId="{3410E2D0-3ADB-7D4F-9928-383CCA090F0A}" type="presParOf" srcId="{CAF6D73A-42E1-4678-8B4B-B9F180A40F85}" destId="{EDA4E9D9-A347-5F48-A95F-8F97AFCF231A}" srcOrd="8" destOrd="0" presId="urn:microsoft.com/office/officeart/2005/8/layout/vProcess5"/>
    <dgm:cxn modelId="{00AE0E72-7FE1-EF4E-957E-40D8BD83168E}" type="presParOf" srcId="{CAF6D73A-42E1-4678-8B4B-B9F180A40F85}" destId="{313A68D1-48C8-B845-B69F-9A8CB11CD4FA}" srcOrd="9" destOrd="0" presId="urn:microsoft.com/office/officeart/2005/8/layout/vProcess5"/>
    <dgm:cxn modelId="{50B052CC-9F6A-4F4B-A9DC-460FD774A0F9}" type="presParOf" srcId="{CAF6D73A-42E1-4678-8B4B-B9F180A40F85}" destId="{081D9939-1A89-FA4A-9CA0-85135AF1AD8A}" srcOrd="10" destOrd="0" presId="urn:microsoft.com/office/officeart/2005/8/layout/vProcess5"/>
    <dgm:cxn modelId="{F223F0A5-B6E7-8249-B5DC-0AFC8487B38F}" type="presParOf" srcId="{CAF6D73A-42E1-4678-8B4B-B9F180A40F85}" destId="{FDD1B8C0-0925-BC40-8BB1-F1241616040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C7BAE4-00AB-4BE4-88B3-C2D202E7911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3147CE-DE01-4F18-971F-4E7F392F8F2A}">
      <dgm:prSet/>
      <dgm:spPr>
        <a:solidFill>
          <a:srgbClr val="00919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Заявка в техподдержку в 1С: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ERP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EE3A91-4A5C-45D8-88A8-400CAE71CB08}" type="parTrans" cxnId="{D4523523-CB77-4472-A046-6FED292B4762}">
      <dgm:prSet/>
      <dgm:spPr/>
      <dgm:t>
        <a:bodyPr/>
        <a:lstStyle/>
        <a:p>
          <a:endParaRPr lang="ru-RU"/>
        </a:p>
      </dgm:t>
    </dgm:pt>
    <dgm:pt modelId="{A9C5755A-A54E-49C0-A510-8E05166BEB49}" type="sibTrans" cxnId="{D4523523-CB77-4472-A046-6FED292B4762}">
      <dgm:prSet/>
      <dgm:spPr/>
      <dgm:t>
        <a:bodyPr/>
        <a:lstStyle/>
        <a:p>
          <a:endParaRPr lang="ru-RU"/>
        </a:p>
      </dgm:t>
    </dgm:pt>
    <dgm:pt modelId="{7E163991-51A1-4845-B0C0-801268237D48}">
      <dgm:prSet/>
      <dgm:spPr>
        <a:solidFill>
          <a:srgbClr val="00919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Общение с пользователем через систему взаимодействий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D0DDF-9817-4A2A-9FDC-C69BD58FF36E}" type="parTrans" cxnId="{DD89BDB6-9243-45F1-853D-3FA50A7F53C4}">
      <dgm:prSet/>
      <dgm:spPr/>
      <dgm:t>
        <a:bodyPr/>
        <a:lstStyle/>
        <a:p>
          <a:endParaRPr lang="ru-RU"/>
        </a:p>
      </dgm:t>
    </dgm:pt>
    <dgm:pt modelId="{981439B8-D4ED-4EC1-A99C-BD5E82967C06}" type="sibTrans" cxnId="{DD89BDB6-9243-45F1-853D-3FA50A7F53C4}">
      <dgm:prSet/>
      <dgm:spPr/>
      <dgm:t>
        <a:bodyPr/>
        <a:lstStyle/>
        <a:p>
          <a:endParaRPr lang="ru-RU"/>
        </a:p>
      </dgm:t>
    </dgm:pt>
    <dgm:pt modelId="{231DBE37-115D-45B8-AF05-5AA6A9EC6293}">
      <dgm:prSet/>
      <dgm:spPr>
        <a:solidFill>
          <a:srgbClr val="00919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Размещение информации в базе знаний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D21386-BF70-4B3B-8518-DB2F6E66C5BF}" type="parTrans" cxnId="{63C258E2-8BB8-4CCE-BA0C-0FCDBF8F84A2}">
      <dgm:prSet/>
      <dgm:spPr/>
      <dgm:t>
        <a:bodyPr/>
        <a:lstStyle/>
        <a:p>
          <a:endParaRPr lang="ru-RU"/>
        </a:p>
      </dgm:t>
    </dgm:pt>
    <dgm:pt modelId="{D2E462D9-A291-4B8B-A4DE-DF4CC5D73BA0}" type="sibTrans" cxnId="{63C258E2-8BB8-4CCE-BA0C-0FCDBF8F84A2}">
      <dgm:prSet/>
      <dgm:spPr/>
      <dgm:t>
        <a:bodyPr/>
        <a:lstStyle/>
        <a:p>
          <a:endParaRPr lang="ru-RU"/>
        </a:p>
      </dgm:t>
    </dgm:pt>
    <dgm:pt modelId="{482FFCF8-DAC1-4941-91F1-2E81DCAAD1C5}">
      <dgm:prSet/>
      <dgm:spPr>
        <a:solidFill>
          <a:srgbClr val="00919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Систематический контроль ошибок через контрольные отчеты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199B06-7C5A-4B39-9CE1-97B6D69EEC8B}" type="parTrans" cxnId="{45048F7F-C714-439E-9119-FBDABA3A138A}">
      <dgm:prSet/>
      <dgm:spPr/>
      <dgm:t>
        <a:bodyPr/>
        <a:lstStyle/>
        <a:p>
          <a:endParaRPr lang="ru-RU"/>
        </a:p>
      </dgm:t>
    </dgm:pt>
    <dgm:pt modelId="{E698DBC6-D62D-4E27-97D2-05925E4F82EE}" type="sibTrans" cxnId="{45048F7F-C714-439E-9119-FBDABA3A138A}">
      <dgm:prSet/>
      <dgm:spPr/>
      <dgm:t>
        <a:bodyPr/>
        <a:lstStyle/>
        <a:p>
          <a:endParaRPr lang="ru-RU"/>
        </a:p>
      </dgm:t>
    </dgm:pt>
    <dgm:pt modelId="{CAF6D73A-42E1-4678-8B4B-B9F180A40F85}" type="pres">
      <dgm:prSet presAssocID="{B9C7BAE4-00AB-4BE4-88B3-C2D202E7911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48DAA4-175E-4685-A0D5-102F170EED2E}" type="pres">
      <dgm:prSet presAssocID="{B9C7BAE4-00AB-4BE4-88B3-C2D202E7911B}" presName="dummyMaxCanvas" presStyleCnt="0">
        <dgm:presLayoutVars/>
      </dgm:prSet>
      <dgm:spPr/>
    </dgm:pt>
    <dgm:pt modelId="{DB457199-C49D-464F-B290-C5C4C2DE7FE4}" type="pres">
      <dgm:prSet presAssocID="{B9C7BAE4-00AB-4BE4-88B3-C2D202E7911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E150C-7BE6-4304-8088-B068DB269A1F}" type="pres">
      <dgm:prSet presAssocID="{B9C7BAE4-00AB-4BE4-88B3-C2D202E7911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915E4-882F-4CB8-A6A2-1E0A47755327}" type="pres">
      <dgm:prSet presAssocID="{B9C7BAE4-00AB-4BE4-88B3-C2D202E7911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10057-930C-4C59-9DFA-6B6BE89ED364}" type="pres">
      <dgm:prSet presAssocID="{B9C7BAE4-00AB-4BE4-88B3-C2D202E7911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1628F-4F38-4AA3-AE3C-7E977C2449F1}" type="pres">
      <dgm:prSet presAssocID="{B9C7BAE4-00AB-4BE4-88B3-C2D202E7911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C2248-98A6-4E5D-8FD6-2C7C70C8FB57}" type="pres">
      <dgm:prSet presAssocID="{B9C7BAE4-00AB-4BE4-88B3-C2D202E7911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D7E9A1-1357-445B-B6D8-2EC509348217}" type="pres">
      <dgm:prSet presAssocID="{B9C7BAE4-00AB-4BE4-88B3-C2D202E7911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D9AD6-BA89-4664-8AB4-0E3A50FB7D37}" type="pres">
      <dgm:prSet presAssocID="{B9C7BAE4-00AB-4BE4-88B3-C2D202E7911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26398-9D2E-495B-BA8B-CE68100BCECB}" type="pres">
      <dgm:prSet presAssocID="{B9C7BAE4-00AB-4BE4-88B3-C2D202E7911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94622-9534-4408-8BE3-D9975A3A5627}" type="pres">
      <dgm:prSet presAssocID="{B9C7BAE4-00AB-4BE4-88B3-C2D202E7911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E835C-7555-484D-8BBB-F47F3D315558}" type="pres">
      <dgm:prSet presAssocID="{B9C7BAE4-00AB-4BE4-88B3-C2D202E7911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89BDB6-9243-45F1-853D-3FA50A7F53C4}" srcId="{B9C7BAE4-00AB-4BE4-88B3-C2D202E7911B}" destId="{7E163991-51A1-4845-B0C0-801268237D48}" srcOrd="1" destOrd="0" parTransId="{012D0DDF-9817-4A2A-9FDC-C69BD58FF36E}" sibTransId="{981439B8-D4ED-4EC1-A99C-BD5E82967C06}"/>
    <dgm:cxn modelId="{0F61E0B8-85FA-4F98-A2C5-24D79C6AAEA8}" type="presOf" srcId="{7E163991-51A1-4845-B0C0-801268237D48}" destId="{E9EE150C-7BE6-4304-8088-B068DB269A1F}" srcOrd="0" destOrd="0" presId="urn:microsoft.com/office/officeart/2005/8/layout/vProcess5"/>
    <dgm:cxn modelId="{95B910E9-E745-4413-968A-CB02EF13F4FF}" type="presOf" srcId="{AA3147CE-DE01-4F18-971F-4E7F392F8F2A}" destId="{DB457199-C49D-464F-B290-C5C4C2DE7FE4}" srcOrd="0" destOrd="0" presId="urn:microsoft.com/office/officeart/2005/8/layout/vProcess5"/>
    <dgm:cxn modelId="{7FF8C8B0-B1E2-481D-9D6E-CD30742BBC64}" type="presOf" srcId="{231DBE37-115D-45B8-AF05-5AA6A9EC6293}" destId="{4DB94622-9534-4408-8BE3-D9975A3A5627}" srcOrd="1" destOrd="0" presId="urn:microsoft.com/office/officeart/2005/8/layout/vProcess5"/>
    <dgm:cxn modelId="{CE0B8750-9E7A-49A5-92C8-EC1659A2C211}" type="presOf" srcId="{AA3147CE-DE01-4F18-971F-4E7F392F8F2A}" destId="{607D9AD6-BA89-4664-8AB4-0E3A50FB7D37}" srcOrd="1" destOrd="0" presId="urn:microsoft.com/office/officeart/2005/8/layout/vProcess5"/>
    <dgm:cxn modelId="{978A9FFF-7FEA-4F05-A7A4-DAE59138F76A}" type="presOf" srcId="{7E163991-51A1-4845-B0C0-801268237D48}" destId="{6DD26398-9D2E-495B-BA8B-CE68100BCECB}" srcOrd="1" destOrd="0" presId="urn:microsoft.com/office/officeart/2005/8/layout/vProcess5"/>
    <dgm:cxn modelId="{72F5DBFE-A962-4718-934A-0C0D88B72833}" type="presOf" srcId="{482FFCF8-DAC1-4941-91F1-2E81DCAAD1C5}" destId="{AADE835C-7555-484D-8BBB-F47F3D315558}" srcOrd="1" destOrd="0" presId="urn:microsoft.com/office/officeart/2005/8/layout/vProcess5"/>
    <dgm:cxn modelId="{E0CB7F5F-FAD6-4631-AC7A-C0BED949288A}" type="presOf" srcId="{231DBE37-115D-45B8-AF05-5AA6A9EC6293}" destId="{D07915E4-882F-4CB8-A6A2-1E0A47755327}" srcOrd="0" destOrd="0" presId="urn:microsoft.com/office/officeart/2005/8/layout/vProcess5"/>
    <dgm:cxn modelId="{D4523523-CB77-4472-A046-6FED292B4762}" srcId="{B9C7BAE4-00AB-4BE4-88B3-C2D202E7911B}" destId="{AA3147CE-DE01-4F18-971F-4E7F392F8F2A}" srcOrd="0" destOrd="0" parTransId="{4CEE3A91-4A5C-45D8-88A8-400CAE71CB08}" sibTransId="{A9C5755A-A54E-49C0-A510-8E05166BEB49}"/>
    <dgm:cxn modelId="{0B23AAE8-8DF5-44F2-8EF5-C53E92139F5B}" type="presOf" srcId="{981439B8-D4ED-4EC1-A99C-BD5E82967C06}" destId="{EC2C2248-98A6-4E5D-8FD6-2C7C70C8FB57}" srcOrd="0" destOrd="0" presId="urn:microsoft.com/office/officeart/2005/8/layout/vProcess5"/>
    <dgm:cxn modelId="{3FA1DA1A-43C0-434E-8055-C41CED874C5A}" type="presOf" srcId="{A9C5755A-A54E-49C0-A510-8E05166BEB49}" destId="{B461628F-4F38-4AA3-AE3C-7E977C2449F1}" srcOrd="0" destOrd="0" presId="urn:microsoft.com/office/officeart/2005/8/layout/vProcess5"/>
    <dgm:cxn modelId="{63C258E2-8BB8-4CCE-BA0C-0FCDBF8F84A2}" srcId="{B9C7BAE4-00AB-4BE4-88B3-C2D202E7911B}" destId="{231DBE37-115D-45B8-AF05-5AA6A9EC6293}" srcOrd="2" destOrd="0" parTransId="{8AD21386-BF70-4B3B-8518-DB2F6E66C5BF}" sibTransId="{D2E462D9-A291-4B8B-A4DE-DF4CC5D73BA0}"/>
    <dgm:cxn modelId="{5468E898-AAC7-43FD-B244-3E21240567F9}" type="presOf" srcId="{B9C7BAE4-00AB-4BE4-88B3-C2D202E7911B}" destId="{CAF6D73A-42E1-4678-8B4B-B9F180A40F85}" srcOrd="0" destOrd="0" presId="urn:microsoft.com/office/officeart/2005/8/layout/vProcess5"/>
    <dgm:cxn modelId="{87247D91-7629-49A0-B798-57093165D84A}" type="presOf" srcId="{D2E462D9-A291-4B8B-A4DE-DF4CC5D73BA0}" destId="{25D7E9A1-1357-445B-B6D8-2EC509348217}" srcOrd="0" destOrd="0" presId="urn:microsoft.com/office/officeart/2005/8/layout/vProcess5"/>
    <dgm:cxn modelId="{45048F7F-C714-439E-9119-FBDABA3A138A}" srcId="{B9C7BAE4-00AB-4BE4-88B3-C2D202E7911B}" destId="{482FFCF8-DAC1-4941-91F1-2E81DCAAD1C5}" srcOrd="3" destOrd="0" parTransId="{75199B06-7C5A-4B39-9CE1-97B6D69EEC8B}" sibTransId="{E698DBC6-D62D-4E27-97D2-05925E4F82EE}"/>
    <dgm:cxn modelId="{74E4BD82-839E-4DA6-9796-B2EB505964E3}" type="presOf" srcId="{482FFCF8-DAC1-4941-91F1-2E81DCAAD1C5}" destId="{E0810057-930C-4C59-9DFA-6B6BE89ED364}" srcOrd="0" destOrd="0" presId="urn:microsoft.com/office/officeart/2005/8/layout/vProcess5"/>
    <dgm:cxn modelId="{4F630756-B460-4DE2-9202-88253DE15716}" type="presParOf" srcId="{CAF6D73A-42E1-4678-8B4B-B9F180A40F85}" destId="{5748DAA4-175E-4685-A0D5-102F170EED2E}" srcOrd="0" destOrd="0" presId="urn:microsoft.com/office/officeart/2005/8/layout/vProcess5"/>
    <dgm:cxn modelId="{C7EBEBE9-6C55-45F8-AA59-2FDC13EA5D1B}" type="presParOf" srcId="{CAF6D73A-42E1-4678-8B4B-B9F180A40F85}" destId="{DB457199-C49D-464F-B290-C5C4C2DE7FE4}" srcOrd="1" destOrd="0" presId="urn:microsoft.com/office/officeart/2005/8/layout/vProcess5"/>
    <dgm:cxn modelId="{B8B7AAD7-68B3-4B01-98E7-BB7FFC1BD083}" type="presParOf" srcId="{CAF6D73A-42E1-4678-8B4B-B9F180A40F85}" destId="{E9EE150C-7BE6-4304-8088-B068DB269A1F}" srcOrd="2" destOrd="0" presId="urn:microsoft.com/office/officeart/2005/8/layout/vProcess5"/>
    <dgm:cxn modelId="{39F2E8B4-671E-4CB1-8635-0A7B3CA36CEB}" type="presParOf" srcId="{CAF6D73A-42E1-4678-8B4B-B9F180A40F85}" destId="{D07915E4-882F-4CB8-A6A2-1E0A47755327}" srcOrd="3" destOrd="0" presId="urn:microsoft.com/office/officeart/2005/8/layout/vProcess5"/>
    <dgm:cxn modelId="{7D4E2288-15B1-434D-B9CD-822832A889DD}" type="presParOf" srcId="{CAF6D73A-42E1-4678-8B4B-B9F180A40F85}" destId="{E0810057-930C-4C59-9DFA-6B6BE89ED364}" srcOrd="4" destOrd="0" presId="urn:microsoft.com/office/officeart/2005/8/layout/vProcess5"/>
    <dgm:cxn modelId="{2271C8A1-3B23-4F3A-8EB5-6EF1E1B6CC4C}" type="presParOf" srcId="{CAF6D73A-42E1-4678-8B4B-B9F180A40F85}" destId="{B461628F-4F38-4AA3-AE3C-7E977C2449F1}" srcOrd="5" destOrd="0" presId="urn:microsoft.com/office/officeart/2005/8/layout/vProcess5"/>
    <dgm:cxn modelId="{0AF2C943-5710-4337-AD3A-898968215959}" type="presParOf" srcId="{CAF6D73A-42E1-4678-8B4B-B9F180A40F85}" destId="{EC2C2248-98A6-4E5D-8FD6-2C7C70C8FB57}" srcOrd="6" destOrd="0" presId="urn:microsoft.com/office/officeart/2005/8/layout/vProcess5"/>
    <dgm:cxn modelId="{92BA56A3-0F4D-40EE-9A63-9E7951B3DCBB}" type="presParOf" srcId="{CAF6D73A-42E1-4678-8B4B-B9F180A40F85}" destId="{25D7E9A1-1357-445B-B6D8-2EC509348217}" srcOrd="7" destOrd="0" presId="urn:microsoft.com/office/officeart/2005/8/layout/vProcess5"/>
    <dgm:cxn modelId="{8E639BD7-6A6E-4499-98CA-53D54AB4C7A9}" type="presParOf" srcId="{CAF6D73A-42E1-4678-8B4B-B9F180A40F85}" destId="{607D9AD6-BA89-4664-8AB4-0E3A50FB7D37}" srcOrd="8" destOrd="0" presId="urn:microsoft.com/office/officeart/2005/8/layout/vProcess5"/>
    <dgm:cxn modelId="{1770B1A4-0509-4A92-B4A9-CE935E59AF64}" type="presParOf" srcId="{CAF6D73A-42E1-4678-8B4B-B9F180A40F85}" destId="{6DD26398-9D2E-495B-BA8B-CE68100BCECB}" srcOrd="9" destOrd="0" presId="urn:microsoft.com/office/officeart/2005/8/layout/vProcess5"/>
    <dgm:cxn modelId="{53C6A731-67FF-471E-9ACB-94E9E2064CA1}" type="presParOf" srcId="{CAF6D73A-42E1-4678-8B4B-B9F180A40F85}" destId="{4DB94622-9534-4408-8BE3-D9975A3A5627}" srcOrd="10" destOrd="0" presId="urn:microsoft.com/office/officeart/2005/8/layout/vProcess5"/>
    <dgm:cxn modelId="{72E12ED0-F6AF-491E-AED3-9FB6704BC59D}" type="presParOf" srcId="{CAF6D73A-42E1-4678-8B4B-B9F180A40F85}" destId="{AADE835C-7555-484D-8BBB-F47F3D31555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7483C-F685-4296-8664-FF21D3DEE882}">
      <dsp:nvSpPr>
        <dsp:cNvPr id="0" name=""/>
        <dsp:cNvSpPr/>
      </dsp:nvSpPr>
      <dsp:spPr>
        <a:xfrm>
          <a:off x="3021" y="92506"/>
          <a:ext cx="3680841" cy="1472336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+mj-lt"/>
            </a:rPr>
            <a:t>Условия продажи</a:t>
          </a:r>
          <a:endParaRPr lang="ru-RU" sz="2600" kern="1200" dirty="0">
            <a:latin typeface="+mj-lt"/>
          </a:endParaRPr>
        </a:p>
      </dsp:txBody>
      <dsp:txXfrm>
        <a:off x="739189" y="92506"/>
        <a:ext cx="2208505" cy="1472336"/>
      </dsp:txXfrm>
    </dsp:sp>
    <dsp:sp modelId="{783E49E2-86C9-44F2-B424-B77D665E3046}">
      <dsp:nvSpPr>
        <dsp:cNvPr id="0" name=""/>
        <dsp:cNvSpPr/>
      </dsp:nvSpPr>
      <dsp:spPr>
        <a:xfrm>
          <a:off x="3315779" y="92506"/>
          <a:ext cx="3680841" cy="1472336"/>
        </a:xfrm>
        <a:prstGeom prst="chevron">
          <a:avLst/>
        </a:prstGeom>
        <a:solidFill>
          <a:srgbClr val="0091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+mj-lt"/>
            </a:rPr>
            <a:t>Прием и выполнение заказов</a:t>
          </a:r>
          <a:endParaRPr lang="ru-RU" sz="2600" kern="1200" dirty="0">
            <a:latin typeface="+mj-lt"/>
          </a:endParaRPr>
        </a:p>
      </dsp:txBody>
      <dsp:txXfrm>
        <a:off x="4051947" y="92506"/>
        <a:ext cx="2208505" cy="1472336"/>
      </dsp:txXfrm>
    </dsp:sp>
    <dsp:sp modelId="{374C32BD-D5D5-439A-AD25-3D3CFBCE4D9D}">
      <dsp:nvSpPr>
        <dsp:cNvPr id="0" name=""/>
        <dsp:cNvSpPr/>
      </dsp:nvSpPr>
      <dsp:spPr>
        <a:xfrm>
          <a:off x="6628536" y="92506"/>
          <a:ext cx="3680841" cy="1472336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+mj-lt"/>
            </a:rPr>
            <a:t>Контроль за сбытом</a:t>
          </a:r>
          <a:endParaRPr lang="ru-RU" sz="2600" kern="1200" dirty="0">
            <a:latin typeface="+mj-lt"/>
          </a:endParaRPr>
        </a:p>
      </dsp:txBody>
      <dsp:txXfrm>
        <a:off x="7364704" y="92506"/>
        <a:ext cx="2208505" cy="1472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5F921-485F-B048-997B-45B981BC6DC4}">
      <dsp:nvSpPr>
        <dsp:cNvPr id="0" name=""/>
        <dsp:cNvSpPr/>
      </dsp:nvSpPr>
      <dsp:spPr>
        <a:xfrm>
          <a:off x="0" y="0"/>
          <a:ext cx="876300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Оформление претензии по возникшей задолженности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03" y="21103"/>
        <a:ext cx="7924638" cy="678296"/>
      </dsp:txXfrm>
    </dsp:sp>
    <dsp:sp modelId="{80AB1022-0E72-9941-9A92-D6E7EAFA59E4}">
      <dsp:nvSpPr>
        <dsp:cNvPr id="0" name=""/>
        <dsp:cNvSpPr/>
      </dsp:nvSpPr>
      <dsp:spPr>
        <a:xfrm>
          <a:off x="733901" y="851503"/>
          <a:ext cx="876300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Отправка претензии клиенту	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5004" y="872606"/>
        <a:ext cx="7518565" cy="678296"/>
      </dsp:txXfrm>
    </dsp:sp>
    <dsp:sp modelId="{80735BA4-0116-7A4E-9F4E-757A1BD8A68F}">
      <dsp:nvSpPr>
        <dsp:cNvPr id="0" name=""/>
        <dsp:cNvSpPr/>
      </dsp:nvSpPr>
      <dsp:spPr>
        <a:xfrm>
          <a:off x="1456848" y="1703006"/>
          <a:ext cx="876300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Расчет искового заявления по непогашенной претензии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77951" y="1724109"/>
        <a:ext cx="7529519" cy="678296"/>
      </dsp:txXfrm>
    </dsp:sp>
    <dsp:sp modelId="{8B39C480-167E-424A-8A00-C12699ED1B5E}">
      <dsp:nvSpPr>
        <dsp:cNvPr id="0" name=""/>
        <dsp:cNvSpPr/>
      </dsp:nvSpPr>
      <dsp:spPr>
        <a:xfrm>
          <a:off x="2190749" y="2554510"/>
          <a:ext cx="876300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Отправка искового в суд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11852" y="2575613"/>
        <a:ext cx="7518565" cy="678296"/>
      </dsp:txXfrm>
    </dsp:sp>
    <dsp:sp modelId="{4D199A53-13FA-A144-B189-2AFC62F9D770}">
      <dsp:nvSpPr>
        <dsp:cNvPr id="0" name=""/>
        <dsp:cNvSpPr/>
      </dsp:nvSpPr>
      <dsp:spPr>
        <a:xfrm>
          <a:off x="8294673" y="551839"/>
          <a:ext cx="468326" cy="4683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8400046" y="551839"/>
        <a:ext cx="257580" cy="352415"/>
      </dsp:txXfrm>
    </dsp:sp>
    <dsp:sp modelId="{BEC7B600-9795-BD43-957D-83064EE372DE}">
      <dsp:nvSpPr>
        <dsp:cNvPr id="0" name=""/>
        <dsp:cNvSpPr/>
      </dsp:nvSpPr>
      <dsp:spPr>
        <a:xfrm>
          <a:off x="9028574" y="1403343"/>
          <a:ext cx="468326" cy="4683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9133947" y="1403343"/>
        <a:ext cx="257580" cy="352415"/>
      </dsp:txXfrm>
    </dsp:sp>
    <dsp:sp modelId="{79A02037-1A1C-D742-8A66-110DF1BF706F}">
      <dsp:nvSpPr>
        <dsp:cNvPr id="0" name=""/>
        <dsp:cNvSpPr/>
      </dsp:nvSpPr>
      <dsp:spPr>
        <a:xfrm>
          <a:off x="9751521" y="2254846"/>
          <a:ext cx="468326" cy="4683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9856894" y="2254846"/>
        <a:ext cx="257580" cy="3524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5F921-485F-B048-997B-45B981BC6DC4}">
      <dsp:nvSpPr>
        <dsp:cNvPr id="0" name=""/>
        <dsp:cNvSpPr/>
      </dsp:nvSpPr>
      <dsp:spPr>
        <a:xfrm>
          <a:off x="0" y="0"/>
          <a:ext cx="824992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и утверждение нового брифа (скидки/акции)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03" y="21103"/>
        <a:ext cx="7411558" cy="678296"/>
      </dsp:txXfrm>
    </dsp:sp>
    <dsp:sp modelId="{80AB1022-0E72-9941-9A92-D6E7EAFA59E4}">
      <dsp:nvSpPr>
        <dsp:cNvPr id="0" name=""/>
        <dsp:cNvSpPr/>
      </dsp:nvSpPr>
      <dsp:spPr>
        <a:xfrm>
          <a:off x="690930" y="851503"/>
          <a:ext cx="824992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Предоставление оперативных скидок в документах продаж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2033" y="872606"/>
        <a:ext cx="7048456" cy="678296"/>
      </dsp:txXfrm>
    </dsp:sp>
    <dsp:sp modelId="{80735BA4-0116-7A4E-9F4E-757A1BD8A68F}">
      <dsp:nvSpPr>
        <dsp:cNvPr id="0" name=""/>
        <dsp:cNvSpPr/>
      </dsp:nvSpPr>
      <dsp:spPr>
        <a:xfrm>
          <a:off x="1371549" y="1703006"/>
          <a:ext cx="824992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Расчет и утверждение накопительных бонусов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92652" y="1724109"/>
        <a:ext cx="7058768" cy="678296"/>
      </dsp:txXfrm>
    </dsp:sp>
    <dsp:sp modelId="{8B39C480-167E-424A-8A00-C12699ED1B5E}">
      <dsp:nvSpPr>
        <dsp:cNvPr id="0" name=""/>
        <dsp:cNvSpPr/>
      </dsp:nvSpPr>
      <dsp:spPr>
        <a:xfrm>
          <a:off x="2062479" y="2554510"/>
          <a:ext cx="8249920" cy="72050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Погашение бонусов (корректировка расчетов и т.п.)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83582" y="2575613"/>
        <a:ext cx="7048456" cy="678296"/>
      </dsp:txXfrm>
    </dsp:sp>
    <dsp:sp modelId="{4D199A53-13FA-A144-B189-2AFC62F9D770}">
      <dsp:nvSpPr>
        <dsp:cNvPr id="0" name=""/>
        <dsp:cNvSpPr/>
      </dsp:nvSpPr>
      <dsp:spPr>
        <a:xfrm>
          <a:off x="7781593" y="551839"/>
          <a:ext cx="468326" cy="4683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7886966" y="551839"/>
        <a:ext cx="257580" cy="352415"/>
      </dsp:txXfrm>
    </dsp:sp>
    <dsp:sp modelId="{BEC7B600-9795-BD43-957D-83064EE372DE}">
      <dsp:nvSpPr>
        <dsp:cNvPr id="0" name=""/>
        <dsp:cNvSpPr/>
      </dsp:nvSpPr>
      <dsp:spPr>
        <a:xfrm>
          <a:off x="8472523" y="1403343"/>
          <a:ext cx="468326" cy="4683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8577896" y="1403343"/>
        <a:ext cx="257580" cy="352415"/>
      </dsp:txXfrm>
    </dsp:sp>
    <dsp:sp modelId="{79A02037-1A1C-D742-8A66-110DF1BF706F}">
      <dsp:nvSpPr>
        <dsp:cNvPr id="0" name=""/>
        <dsp:cNvSpPr/>
      </dsp:nvSpPr>
      <dsp:spPr>
        <a:xfrm>
          <a:off x="9153142" y="2254846"/>
          <a:ext cx="468326" cy="46832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9258515" y="2254846"/>
        <a:ext cx="257580" cy="3524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57199-C49D-464F-B290-C5C4C2DE7FE4}">
      <dsp:nvSpPr>
        <dsp:cNvPr id="0" name=""/>
        <dsp:cNvSpPr/>
      </dsp:nvSpPr>
      <dsp:spPr>
        <a:xfrm>
          <a:off x="0" y="0"/>
          <a:ext cx="8793480" cy="800481"/>
        </a:xfrm>
        <a:prstGeom prst="roundRect">
          <a:avLst>
            <a:gd name="adj" fmla="val 10000"/>
          </a:avLst>
        </a:prstGeom>
        <a:solidFill>
          <a:srgbClr val="009193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Заявка в техподдержку в 1С:</a:t>
          </a:r>
          <a:r>
            <a:rPr lang="en-US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ERP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45" y="23445"/>
        <a:ext cx="7862058" cy="753591"/>
      </dsp:txXfrm>
    </dsp:sp>
    <dsp:sp modelId="{E9EE150C-7BE6-4304-8088-B068DB269A1F}">
      <dsp:nvSpPr>
        <dsp:cNvPr id="0" name=""/>
        <dsp:cNvSpPr/>
      </dsp:nvSpPr>
      <dsp:spPr>
        <a:xfrm>
          <a:off x="736453" y="946023"/>
          <a:ext cx="8793480" cy="800481"/>
        </a:xfrm>
        <a:prstGeom prst="roundRect">
          <a:avLst>
            <a:gd name="adj" fmla="val 10000"/>
          </a:avLst>
        </a:prstGeom>
        <a:solidFill>
          <a:srgbClr val="009193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Общение с пользователем через систему взаимодействий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898" y="969468"/>
        <a:ext cx="7489823" cy="753591"/>
      </dsp:txXfrm>
    </dsp:sp>
    <dsp:sp modelId="{D07915E4-882F-4CB8-A6A2-1E0A47755327}">
      <dsp:nvSpPr>
        <dsp:cNvPr id="0" name=""/>
        <dsp:cNvSpPr/>
      </dsp:nvSpPr>
      <dsp:spPr>
        <a:xfrm>
          <a:off x="1461916" y="1892046"/>
          <a:ext cx="8793480" cy="800481"/>
        </a:xfrm>
        <a:prstGeom prst="roundRect">
          <a:avLst>
            <a:gd name="adj" fmla="val 10000"/>
          </a:avLst>
        </a:prstGeom>
        <a:solidFill>
          <a:srgbClr val="009193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Размещение информации в базе знаний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85361" y="1915491"/>
        <a:ext cx="7500815" cy="753591"/>
      </dsp:txXfrm>
    </dsp:sp>
    <dsp:sp modelId="{E0810057-930C-4C59-9DFA-6B6BE89ED364}">
      <dsp:nvSpPr>
        <dsp:cNvPr id="0" name=""/>
        <dsp:cNvSpPr/>
      </dsp:nvSpPr>
      <dsp:spPr>
        <a:xfrm>
          <a:off x="2198370" y="2838069"/>
          <a:ext cx="8793480" cy="800481"/>
        </a:xfrm>
        <a:prstGeom prst="roundRect">
          <a:avLst>
            <a:gd name="adj" fmla="val 10000"/>
          </a:avLst>
        </a:prstGeom>
        <a:solidFill>
          <a:srgbClr val="009193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Систематический контроль ошибок через контрольные отчеты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21815" y="2861514"/>
        <a:ext cx="7489823" cy="753591"/>
      </dsp:txXfrm>
    </dsp:sp>
    <dsp:sp modelId="{B461628F-4F38-4AA3-AE3C-7E977C2449F1}">
      <dsp:nvSpPr>
        <dsp:cNvPr id="0" name=""/>
        <dsp:cNvSpPr/>
      </dsp:nvSpPr>
      <dsp:spPr>
        <a:xfrm>
          <a:off x="8273167" y="613095"/>
          <a:ext cx="520312" cy="5203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8390237" y="613095"/>
        <a:ext cx="286172" cy="391535"/>
      </dsp:txXfrm>
    </dsp:sp>
    <dsp:sp modelId="{EC2C2248-98A6-4E5D-8FD6-2C7C70C8FB57}">
      <dsp:nvSpPr>
        <dsp:cNvPr id="0" name=""/>
        <dsp:cNvSpPr/>
      </dsp:nvSpPr>
      <dsp:spPr>
        <a:xfrm>
          <a:off x="9009621" y="1559118"/>
          <a:ext cx="520312" cy="5203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9126691" y="1559118"/>
        <a:ext cx="286172" cy="391535"/>
      </dsp:txXfrm>
    </dsp:sp>
    <dsp:sp modelId="{25D7E9A1-1357-445B-B6D8-2EC509348217}">
      <dsp:nvSpPr>
        <dsp:cNvPr id="0" name=""/>
        <dsp:cNvSpPr/>
      </dsp:nvSpPr>
      <dsp:spPr>
        <a:xfrm>
          <a:off x="9735083" y="2505141"/>
          <a:ext cx="520312" cy="5203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9852153" y="2505141"/>
        <a:ext cx="286172" cy="391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1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07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72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1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3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1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2021" cy="1325563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8801"/>
            <a:ext cx="10312021" cy="327465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sz="220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325496" y="0"/>
            <a:ext cx="866503" cy="6858000"/>
          </a:xfrm>
          <a:prstGeom prst="rect">
            <a:avLst/>
          </a:prstGeom>
          <a:solidFill>
            <a:srgbClr val="009193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>
                <a:latin typeface="+mj-lt"/>
              </a:rPr>
              <a:t>РЕШЕНИЕ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6074320"/>
            <a:ext cx="3778309" cy="4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29" y="5241564"/>
            <a:ext cx="2066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2021" cy="1325563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8801"/>
            <a:ext cx="10312021" cy="327465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sz="220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325496" y="0"/>
            <a:ext cx="866503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>
                <a:latin typeface="+mj-lt"/>
              </a:rPr>
              <a:t>РЕШЕНИЕ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6074320"/>
            <a:ext cx="3778309" cy="4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96" y="5241564"/>
            <a:ext cx="2066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1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2021" cy="1325563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8801"/>
            <a:ext cx="10312021" cy="327465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sz="220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325496" y="0"/>
            <a:ext cx="866503" cy="68580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600" dirty="0">
                <a:latin typeface="+mj-lt"/>
              </a:rPr>
              <a:t>РЕШЕНИЕ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6074320"/>
            <a:ext cx="3778309" cy="4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79" y="5241564"/>
            <a:ext cx="2066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4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2021" cy="1325563"/>
          </a:xfrm>
        </p:spPr>
        <p:txBody>
          <a:bodyPr/>
          <a:lstStyle>
            <a:lvl1pPr>
              <a:defRPr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8801"/>
            <a:ext cx="10312021" cy="327465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FF0000"/>
              </a:buClr>
              <a:defRPr sz="220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6074320"/>
            <a:ext cx="3778309" cy="4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479" y="5234171"/>
            <a:ext cx="2066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5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0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9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75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54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6D70-5C5E-4E68-AFB0-7B590D87915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CD75E-FF65-4B31-9210-169E111D3B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4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7748"/>
            <a:ext cx="12192000" cy="54792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Цифровизация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процессов сбыта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На примере проекта автоматизации </a:t>
            </a:r>
          </a:p>
          <a:p>
            <a:r>
              <a:rPr lang="ru-RU" sz="28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ООО 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«Штраус»</a:t>
            </a:r>
            <a:endParaRPr lang="ru-RU" sz="280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6" y="5257800"/>
            <a:ext cx="11855348" cy="175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8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Расчет бонусов по брифам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31791"/>
            <a:ext cx="8401770" cy="39109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8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Утверждение бонусов по брифам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6264"/>
            <a:ext cx="9019756" cy="42312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5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Отчеты по брифам и бонусам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3258"/>
            <a:ext cx="5997968" cy="299898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3408094"/>
            <a:ext cx="7139692" cy="25355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5475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Управление лимита задолженности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28" y="1462351"/>
            <a:ext cx="9685743" cy="17615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72" y="3152248"/>
            <a:ext cx="9643074" cy="20968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34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2599"/>
            <a:ext cx="7290213" cy="224314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Параметризация печати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2907477"/>
            <a:ext cx="7391445" cy="299400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713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Отчеты по сбыту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2494"/>
            <a:ext cx="8083731" cy="36346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35" y="3660190"/>
            <a:ext cx="8492204" cy="20007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3633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Отчеты по сбыту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7" y="1700536"/>
            <a:ext cx="7760137" cy="35899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37" y="3860160"/>
            <a:ext cx="9411446" cy="201151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0852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прав доступа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55" y="1690688"/>
            <a:ext cx="5967245" cy="24308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3716172"/>
            <a:ext cx="6035156" cy="232267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8179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Концепция </a:t>
            </a:r>
            <a:r>
              <a:rPr lang="ru-RU" dirty="0" smtClean="0"/>
              <a:t>техподдержки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545322"/>
              </p:ext>
            </p:extLst>
          </p:nvPr>
        </p:nvGraphicFramePr>
        <p:xfrm>
          <a:off x="373866" y="1690688"/>
          <a:ext cx="1099185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6074320"/>
            <a:ext cx="3778309" cy="4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76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Заявка в техподдержку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85" y="1690688"/>
            <a:ext cx="8404465" cy="39934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886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Загрузка заказов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495989"/>
            <a:ext cx="8877300" cy="400910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3355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через взаимодействия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9728411" cy="364510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63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База знаний проекта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76438"/>
            <a:ext cx="10117074" cy="29384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567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Контрольные отчеты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052638"/>
            <a:ext cx="10320985" cy="27479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661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7748"/>
            <a:ext cx="12192000" cy="54792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6" y="5257800"/>
            <a:ext cx="11855348" cy="175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7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 управления сбытом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301422"/>
              </p:ext>
            </p:extLst>
          </p:nvPr>
        </p:nvGraphicFramePr>
        <p:xfrm>
          <a:off x="838200" y="1619251"/>
          <a:ext cx="10312400" cy="165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8200" y="3276601"/>
            <a:ext cx="2971800" cy="2305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Выставление «брифов» – условий получения скидок и бонусов.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Настройка печатных форм для отгрузки товара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5450" y="3276601"/>
            <a:ext cx="2971800" cy="2305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Загрузка заказов с сай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 и через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EDI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Автоматическое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дозаполнение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документов  и расчет бонусов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Отгрузка и печать накладных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32700" y="3276601"/>
            <a:ext cx="2971800" cy="2305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Работа с отчетами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Контроль за расчетами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Претензионная работа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4627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Автоматизация заполнения объектов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038"/>
            <a:ext cx="9398964" cy="39481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589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Концепция </a:t>
            </a:r>
            <a:r>
              <a:rPr lang="ru-RU" dirty="0" smtClean="0"/>
              <a:t>работы претензиями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565539"/>
              </p:ext>
            </p:extLst>
          </p:nvPr>
        </p:nvGraphicFramePr>
        <p:xfrm>
          <a:off x="609600" y="1828800"/>
          <a:ext cx="10953750" cy="3275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6074320"/>
            <a:ext cx="3778309" cy="4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27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Оформление претензии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507758"/>
            <a:ext cx="8501876" cy="39214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319" y="1690688"/>
            <a:ext cx="5387081" cy="344145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56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Оформление искового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1" y="1411991"/>
            <a:ext cx="8534400" cy="413060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477" y="1508449"/>
            <a:ext cx="5217744" cy="393769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20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Концепция </a:t>
            </a:r>
            <a:r>
              <a:rPr lang="ru-RU" dirty="0" smtClean="0"/>
              <a:t>работы с брифами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271336"/>
              </p:ext>
            </p:extLst>
          </p:nvPr>
        </p:nvGraphicFramePr>
        <p:xfrm>
          <a:off x="838200" y="1828800"/>
          <a:ext cx="10312400" cy="3275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10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6" y="6074320"/>
            <a:ext cx="3778309" cy="48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631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Брифы – стимулирование продаж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436049"/>
            <a:ext cx="8261520" cy="26161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3583715"/>
            <a:ext cx="7289970" cy="20488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528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/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198</Words>
  <Application>Microsoft Office PowerPoint</Application>
  <PresentationFormat>Широкоэкранный</PresentationFormat>
  <Paragraphs>48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 Light</vt:lpstr>
      <vt:lpstr>Cambria</vt:lpstr>
      <vt:lpstr>Century Gothic</vt:lpstr>
      <vt:lpstr>Wingdings</vt:lpstr>
      <vt:lpstr>Тема Office</vt:lpstr>
      <vt:lpstr>Цифровизация процессов сбыта</vt:lpstr>
      <vt:lpstr>Загрузка заказов</vt:lpstr>
      <vt:lpstr>Концепция управления сбытом</vt:lpstr>
      <vt:lpstr>Автоматизация заполнения объектов</vt:lpstr>
      <vt:lpstr>Концепция работы претензиями</vt:lpstr>
      <vt:lpstr>Оформление претензии</vt:lpstr>
      <vt:lpstr>Оформление искового</vt:lpstr>
      <vt:lpstr>Концепция работы с брифами</vt:lpstr>
      <vt:lpstr>Брифы – стимулирование продаж</vt:lpstr>
      <vt:lpstr>Расчет бонусов по брифам</vt:lpstr>
      <vt:lpstr>Утверждение бонусов по брифам</vt:lpstr>
      <vt:lpstr>Отчеты по брифам и бонусам</vt:lpstr>
      <vt:lpstr>Управление лимита задолженности</vt:lpstr>
      <vt:lpstr>Параметризация печати</vt:lpstr>
      <vt:lpstr>Отчеты по сбыту</vt:lpstr>
      <vt:lpstr>Отчеты по сбыту</vt:lpstr>
      <vt:lpstr>Анализ прав доступа</vt:lpstr>
      <vt:lpstr>Концепция техподдержки</vt:lpstr>
      <vt:lpstr>Заявка в техподдержку</vt:lpstr>
      <vt:lpstr>Работа через взаимодействия</vt:lpstr>
      <vt:lpstr>База знаний проекта</vt:lpstr>
      <vt:lpstr>Контрольные отчеты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ремонтов ЛА и АД</dc:title>
  <dc:creator>Андрей Мироненко</dc:creator>
  <cp:lastModifiedBy>Андрей Мироненко</cp:lastModifiedBy>
  <cp:revision>219</cp:revision>
  <dcterms:created xsi:type="dcterms:W3CDTF">2018-02-21T08:19:41Z</dcterms:created>
  <dcterms:modified xsi:type="dcterms:W3CDTF">2021-05-17T15:38:54Z</dcterms:modified>
</cp:coreProperties>
</file>